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11" r:id="rId2"/>
    <p:sldId id="346" r:id="rId3"/>
    <p:sldId id="348" r:id="rId4"/>
    <p:sldId id="474" r:id="rId5"/>
    <p:sldId id="475" r:id="rId6"/>
    <p:sldId id="476" r:id="rId7"/>
    <p:sldId id="477" r:id="rId8"/>
    <p:sldId id="478" r:id="rId9"/>
    <p:sldId id="440" r:id="rId10"/>
    <p:sldId id="441" r:id="rId11"/>
    <p:sldId id="442" r:id="rId12"/>
    <p:sldId id="443" r:id="rId13"/>
    <p:sldId id="350" r:id="rId14"/>
    <p:sldId id="444" r:id="rId15"/>
    <p:sldId id="421" r:id="rId16"/>
    <p:sldId id="354" r:id="rId17"/>
    <p:sldId id="355" r:id="rId18"/>
    <p:sldId id="356" r:id="rId19"/>
    <p:sldId id="357" r:id="rId20"/>
    <p:sldId id="486" r:id="rId21"/>
    <p:sldId id="389" r:id="rId22"/>
    <p:sldId id="390" r:id="rId23"/>
    <p:sldId id="400" r:id="rId24"/>
    <p:sldId id="401" r:id="rId25"/>
    <p:sldId id="402" r:id="rId26"/>
    <p:sldId id="403" r:id="rId27"/>
    <p:sldId id="404" r:id="rId28"/>
    <p:sldId id="405" r:id="rId29"/>
    <p:sldId id="363" r:id="rId30"/>
    <p:sldId id="365" r:id="rId31"/>
    <p:sldId id="366" r:id="rId32"/>
    <p:sldId id="414" r:id="rId33"/>
    <p:sldId id="490" r:id="rId34"/>
    <p:sldId id="488" r:id="rId35"/>
    <p:sldId id="491" r:id="rId36"/>
    <p:sldId id="415" r:id="rId37"/>
    <p:sldId id="368" r:id="rId38"/>
    <p:sldId id="492" r:id="rId39"/>
    <p:sldId id="369" r:id="rId40"/>
    <p:sldId id="416" r:id="rId41"/>
    <p:sldId id="370" r:id="rId42"/>
    <p:sldId id="371" r:id="rId43"/>
    <p:sldId id="373" r:id="rId44"/>
    <p:sldId id="406" r:id="rId45"/>
    <p:sldId id="407" r:id="rId46"/>
    <p:sldId id="408" r:id="rId47"/>
    <p:sldId id="409" r:id="rId48"/>
    <p:sldId id="410" r:id="rId49"/>
    <p:sldId id="411" r:id="rId50"/>
    <p:sldId id="412" r:id="rId51"/>
    <p:sldId id="413" r:id="rId52"/>
    <p:sldId id="489" r:id="rId53"/>
    <p:sldId id="451" r:id="rId54"/>
    <p:sldId id="452" r:id="rId55"/>
    <p:sldId id="453" r:id="rId56"/>
    <p:sldId id="433" r:id="rId57"/>
    <p:sldId id="480" r:id="rId58"/>
    <p:sldId id="481" r:id="rId59"/>
    <p:sldId id="482" r:id="rId60"/>
    <p:sldId id="483" r:id="rId61"/>
    <p:sldId id="418" r:id="rId62"/>
    <p:sldId id="419" r:id="rId63"/>
    <p:sldId id="420" r:id="rId64"/>
    <p:sldId id="455" r:id="rId65"/>
    <p:sldId id="422" r:id="rId66"/>
    <p:sldId id="375" r:id="rId67"/>
    <p:sldId id="417" r:id="rId68"/>
    <p:sldId id="377" r:id="rId69"/>
    <p:sldId id="378" r:id="rId70"/>
    <p:sldId id="379" r:id="rId71"/>
    <p:sldId id="380" r:id="rId72"/>
    <p:sldId id="381" r:id="rId73"/>
    <p:sldId id="382" r:id="rId74"/>
    <p:sldId id="485" r:id="rId75"/>
    <p:sldId id="456" r:id="rId76"/>
    <p:sldId id="384" r:id="rId77"/>
    <p:sldId id="385" r:id="rId78"/>
    <p:sldId id="386" r:id="rId79"/>
    <p:sldId id="387" r:id="rId80"/>
    <p:sldId id="388" r:id="rId81"/>
    <p:sldId id="457" r:id="rId82"/>
    <p:sldId id="458" r:id="rId83"/>
    <p:sldId id="459" r:id="rId84"/>
    <p:sldId id="460" r:id="rId85"/>
    <p:sldId id="461" r:id="rId86"/>
    <p:sldId id="462" r:id="rId87"/>
    <p:sldId id="463" r:id="rId88"/>
    <p:sldId id="464" r:id="rId89"/>
    <p:sldId id="465" r:id="rId90"/>
    <p:sldId id="466" r:id="rId91"/>
    <p:sldId id="467" r:id="rId92"/>
    <p:sldId id="468" r:id="rId93"/>
    <p:sldId id="469" r:id="rId94"/>
    <p:sldId id="470" r:id="rId95"/>
    <p:sldId id="471" r:id="rId96"/>
    <p:sldId id="472" r:id="rId97"/>
    <p:sldId id="473" r:id="rId98"/>
  </p:sldIdLst>
  <p:sldSz cx="9144000" cy="6858000" type="screen4x3"/>
  <p:notesSz cx="6858000" cy="9144000"/>
  <p:defaultTextStyle>
    <a:defPPr>
      <a:defRPr lang="pt-BR"/>
    </a:defPPr>
    <a:lvl1pPr algn="ctr" rtl="0" fontAlgn="base">
      <a:spcBef>
        <a:spcPct val="0"/>
      </a:spcBef>
      <a:spcAft>
        <a:spcPct val="0"/>
      </a:spcAft>
      <a:defRPr sz="1200" kern="1200">
        <a:solidFill>
          <a:schemeClr val="tx1"/>
        </a:solidFill>
        <a:latin typeface="Comic Sans MS" pitchFamily="66" charset="0"/>
        <a:ea typeface="+mn-ea"/>
        <a:cs typeface="+mn-cs"/>
      </a:defRPr>
    </a:lvl1pPr>
    <a:lvl2pPr marL="457200" algn="ctr" rtl="0" fontAlgn="base">
      <a:spcBef>
        <a:spcPct val="0"/>
      </a:spcBef>
      <a:spcAft>
        <a:spcPct val="0"/>
      </a:spcAft>
      <a:defRPr sz="1200" kern="1200">
        <a:solidFill>
          <a:schemeClr val="tx1"/>
        </a:solidFill>
        <a:latin typeface="Comic Sans MS" pitchFamily="66" charset="0"/>
        <a:ea typeface="+mn-ea"/>
        <a:cs typeface="+mn-cs"/>
      </a:defRPr>
    </a:lvl2pPr>
    <a:lvl3pPr marL="914400" algn="ctr" rtl="0" fontAlgn="base">
      <a:spcBef>
        <a:spcPct val="0"/>
      </a:spcBef>
      <a:spcAft>
        <a:spcPct val="0"/>
      </a:spcAft>
      <a:defRPr sz="1200" kern="1200">
        <a:solidFill>
          <a:schemeClr val="tx1"/>
        </a:solidFill>
        <a:latin typeface="Comic Sans MS" pitchFamily="66" charset="0"/>
        <a:ea typeface="+mn-ea"/>
        <a:cs typeface="+mn-cs"/>
      </a:defRPr>
    </a:lvl3pPr>
    <a:lvl4pPr marL="1371600" algn="ctr" rtl="0" fontAlgn="base">
      <a:spcBef>
        <a:spcPct val="0"/>
      </a:spcBef>
      <a:spcAft>
        <a:spcPct val="0"/>
      </a:spcAft>
      <a:defRPr sz="1200" kern="1200">
        <a:solidFill>
          <a:schemeClr val="tx1"/>
        </a:solidFill>
        <a:latin typeface="Comic Sans MS" pitchFamily="66" charset="0"/>
        <a:ea typeface="+mn-ea"/>
        <a:cs typeface="+mn-cs"/>
      </a:defRPr>
    </a:lvl4pPr>
    <a:lvl5pPr marL="1828800" algn="ctr" rtl="0" fontAlgn="base">
      <a:spcBef>
        <a:spcPct val="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Comic Sans MS" pitchFamily="66" charset="0"/>
        <a:ea typeface="+mn-ea"/>
        <a:cs typeface="+mn-cs"/>
      </a:defRPr>
    </a:lvl6pPr>
    <a:lvl7pPr marL="2743200" algn="l" defTabSz="914400" rtl="0" eaLnBrk="1" latinLnBrk="0" hangingPunct="1">
      <a:defRPr sz="1200" kern="1200">
        <a:solidFill>
          <a:schemeClr val="tx1"/>
        </a:solidFill>
        <a:latin typeface="Comic Sans MS" pitchFamily="66" charset="0"/>
        <a:ea typeface="+mn-ea"/>
        <a:cs typeface="+mn-cs"/>
      </a:defRPr>
    </a:lvl7pPr>
    <a:lvl8pPr marL="3200400" algn="l" defTabSz="914400" rtl="0" eaLnBrk="1" latinLnBrk="0" hangingPunct="1">
      <a:defRPr sz="1200" kern="1200">
        <a:solidFill>
          <a:schemeClr val="tx1"/>
        </a:solidFill>
        <a:latin typeface="Comic Sans MS" pitchFamily="66" charset="0"/>
        <a:ea typeface="+mn-ea"/>
        <a:cs typeface="+mn-cs"/>
      </a:defRPr>
    </a:lvl8pPr>
    <a:lvl9pPr marL="3657600" algn="l" defTabSz="914400" rtl="0" eaLnBrk="1" latinLnBrk="0" hangingPunct="1">
      <a:defRPr sz="12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FF"/>
    <a:srgbClr val="0066FF"/>
    <a:srgbClr val="0A9017"/>
    <a:srgbClr val="860043"/>
    <a:srgbClr val="FF00FF"/>
    <a:srgbClr val="00FF00"/>
    <a:srgbClr val="FFFF00"/>
    <a:srgbClr val="B36B01"/>
    <a:srgbClr val="A06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BC5A1-BEC5-47D1-BA8C-E654994E0191}" v="1" dt="2024-08-06T15:00:10.32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2" autoAdjust="0"/>
    <p:restoredTop sz="94714" autoAdjust="0"/>
  </p:normalViewPr>
  <p:slideViewPr>
    <p:cSldViewPr>
      <p:cViewPr varScale="1">
        <p:scale>
          <a:sx n="108" d="100"/>
          <a:sy n="108" d="100"/>
        </p:scale>
        <p:origin x="1620" y="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o Daleles Rennó" userId="eac9aab033b2f962" providerId="LiveId" clId="{282BC5A1-BEC5-47D1-BA8C-E654994E0191}"/>
    <pc:docChg chg="addSld modSld">
      <pc:chgData name="Camilo Daleles Rennó" userId="eac9aab033b2f962" providerId="LiveId" clId="{282BC5A1-BEC5-47D1-BA8C-E654994E0191}" dt="2024-08-12T15:37:22.978" v="47" actId="732"/>
      <pc:docMkLst>
        <pc:docMk/>
      </pc:docMkLst>
      <pc:sldChg chg="add">
        <pc:chgData name="Camilo Daleles Rennó" userId="eac9aab033b2f962" providerId="LiveId" clId="{282BC5A1-BEC5-47D1-BA8C-E654994E0191}" dt="2024-08-06T15:00:10.320" v="0"/>
        <pc:sldMkLst>
          <pc:docMk/>
          <pc:sldMk cId="2606636297" sldId="390"/>
        </pc:sldMkLst>
      </pc:sldChg>
      <pc:sldChg chg="addSp modSp mod">
        <pc:chgData name="Camilo Daleles Rennó" userId="eac9aab033b2f962" providerId="LiveId" clId="{282BC5A1-BEC5-47D1-BA8C-E654994E0191}" dt="2024-08-12T15:37:22.978" v="47" actId="732"/>
        <pc:sldMkLst>
          <pc:docMk/>
          <pc:sldMk cId="2080216346" sldId="461"/>
        </pc:sldMkLst>
        <pc:spChg chg="add mod">
          <ac:chgData name="Camilo Daleles Rennó" userId="eac9aab033b2f962" providerId="LiveId" clId="{282BC5A1-BEC5-47D1-BA8C-E654994E0191}" dt="2024-08-12T15:36:03.818" v="38" actId="1038"/>
          <ac:spMkLst>
            <pc:docMk/>
            <pc:sldMk cId="2080216346" sldId="461"/>
            <ac:spMk id="4" creationId="{5A445B79-07CA-A4C6-D781-410EEE67100E}"/>
          </ac:spMkLst>
        </pc:spChg>
        <pc:spChg chg="add mod">
          <ac:chgData name="Camilo Daleles Rennó" userId="eac9aab033b2f962" providerId="LiveId" clId="{282BC5A1-BEC5-47D1-BA8C-E654994E0191}" dt="2024-08-12T15:37:07.529" v="45" actId="1582"/>
          <ac:spMkLst>
            <pc:docMk/>
            <pc:sldMk cId="2080216346" sldId="461"/>
            <ac:spMk id="5" creationId="{17871EB8-9DA4-C6C2-5872-1CEB77DC356C}"/>
          </ac:spMkLst>
        </pc:spChg>
        <pc:picChg chg="mod">
          <ac:chgData name="Camilo Daleles Rennó" userId="eac9aab033b2f962" providerId="LiveId" clId="{282BC5A1-BEC5-47D1-BA8C-E654994E0191}" dt="2024-08-12T15:37:22.978" v="47" actId="732"/>
          <ac:picMkLst>
            <pc:docMk/>
            <pc:sldMk cId="2080216346" sldId="461"/>
            <ac:picMk id="70659" creationId="{00000000-0000-0000-0000-000000000000}"/>
          </ac:picMkLst>
        </pc:picChg>
      </pc:sldChg>
      <pc:sldChg chg="addSp modSp">
        <pc:chgData name="Camilo Daleles Rennó" userId="eac9aab033b2f962" providerId="LiveId" clId="{282BC5A1-BEC5-47D1-BA8C-E654994E0191}" dt="2024-08-12T15:36:08.417" v="39"/>
        <pc:sldMkLst>
          <pc:docMk/>
          <pc:sldMk cId="3020701300" sldId="462"/>
        </pc:sldMkLst>
        <pc:spChg chg="add mod">
          <ac:chgData name="Camilo Daleles Rennó" userId="eac9aab033b2f962" providerId="LiveId" clId="{282BC5A1-BEC5-47D1-BA8C-E654994E0191}" dt="2024-08-12T15:36:08.417" v="39"/>
          <ac:spMkLst>
            <pc:docMk/>
            <pc:sldMk cId="3020701300" sldId="462"/>
            <ac:spMk id="4" creationId="{BFC10F86-E7C5-63D4-FDB8-3AD370451074}"/>
          </ac:spMkLst>
        </pc:spChg>
      </pc:sldChg>
    </pc:docChg>
  </pc:docChgLst>
  <pc:docChgLst>
    <pc:chgData name="Camilo Rennó" userId="eac9aab033b2f962" providerId="LiveId" clId="{E1FFA2E9-070B-4643-9EDC-67936E4F58ED}"/>
    <pc:docChg chg="undo custSel addSld delSld modSld sldOrd">
      <pc:chgData name="Camilo Rennó" userId="eac9aab033b2f962" providerId="LiveId" clId="{E1FFA2E9-070B-4643-9EDC-67936E4F58ED}" dt="2023-08-07T13:44:49.805" v="1419" actId="114"/>
      <pc:docMkLst>
        <pc:docMk/>
      </pc:docMkLst>
      <pc:sldChg chg="modSp">
        <pc:chgData name="Camilo Rennó" userId="eac9aab033b2f962" providerId="LiveId" clId="{E1FFA2E9-070B-4643-9EDC-67936E4F58ED}" dt="2023-08-02T01:04:36.648" v="24" actId="6549"/>
        <pc:sldMkLst>
          <pc:docMk/>
          <pc:sldMk cId="0" sldId="350"/>
        </pc:sldMkLst>
        <pc:spChg chg="mod">
          <ac:chgData name="Camilo Rennó" userId="eac9aab033b2f962" providerId="LiveId" clId="{E1FFA2E9-070B-4643-9EDC-67936E4F58ED}" dt="2023-08-02T01:04:36.648" v="24" actId="6549"/>
          <ac:spMkLst>
            <pc:docMk/>
            <pc:sldMk cId="0" sldId="350"/>
            <ac:spMk id="14" creationId="{00000000-0000-0000-0000-000000000000}"/>
          </ac:spMkLst>
        </pc:spChg>
      </pc:sldChg>
      <pc:sldChg chg="addSp modSp mod modAnim">
        <pc:chgData name="Camilo Rennó" userId="eac9aab033b2f962" providerId="LiveId" clId="{E1FFA2E9-070B-4643-9EDC-67936E4F58ED}" dt="2023-08-02T01:12:53.629" v="169" actId="1076"/>
        <pc:sldMkLst>
          <pc:docMk/>
          <pc:sldMk cId="0" sldId="354"/>
        </pc:sldMkLst>
        <pc:spChg chg="add mod">
          <ac:chgData name="Camilo Rennó" userId="eac9aab033b2f962" providerId="LiveId" clId="{E1FFA2E9-070B-4643-9EDC-67936E4F58ED}" dt="2023-08-02T01:12:24.640" v="156" actId="1076"/>
          <ac:spMkLst>
            <pc:docMk/>
            <pc:sldMk cId="0" sldId="354"/>
            <ac:spMk id="3" creationId="{983E9EA9-EFD3-D16C-4492-8438E30FE9A5}"/>
          </ac:spMkLst>
        </pc:spChg>
        <pc:spChg chg="add mod">
          <ac:chgData name="Camilo Rennó" userId="eac9aab033b2f962" providerId="LiveId" clId="{E1FFA2E9-070B-4643-9EDC-67936E4F58ED}" dt="2023-08-02T01:12:37.436" v="166" actId="1035"/>
          <ac:spMkLst>
            <pc:docMk/>
            <pc:sldMk cId="0" sldId="354"/>
            <ac:spMk id="4" creationId="{8F61AC47-87A7-2EF7-CF3E-D8CD3E88C001}"/>
          </ac:spMkLst>
        </pc:spChg>
        <pc:spChg chg="add mod">
          <ac:chgData name="Camilo Rennó" userId="eac9aab033b2f962" providerId="LiveId" clId="{E1FFA2E9-070B-4643-9EDC-67936E4F58ED}" dt="2023-08-02T01:12:53.629" v="169" actId="1076"/>
          <ac:spMkLst>
            <pc:docMk/>
            <pc:sldMk cId="0" sldId="354"/>
            <ac:spMk id="5" creationId="{2219D7D8-EE3A-EB84-8CB8-D5ED59C6B99C}"/>
          </ac:spMkLst>
        </pc:spChg>
      </pc:sldChg>
      <pc:sldChg chg="delSp mod delAnim">
        <pc:chgData name="Camilo Rennó" userId="eac9aab033b2f962" providerId="LiveId" clId="{E1FFA2E9-070B-4643-9EDC-67936E4F58ED}" dt="2023-08-07T13:27:49.496" v="1384" actId="478"/>
        <pc:sldMkLst>
          <pc:docMk/>
          <pc:sldMk cId="0" sldId="365"/>
        </pc:sldMkLst>
        <pc:graphicFrameChg chg="del">
          <ac:chgData name="Camilo Rennó" userId="eac9aab033b2f962" providerId="LiveId" clId="{E1FFA2E9-070B-4643-9EDC-67936E4F58ED}" dt="2023-08-07T13:27:49.496" v="1384" actId="478"/>
          <ac:graphicFrameMkLst>
            <pc:docMk/>
            <pc:sldMk cId="0" sldId="365"/>
            <ac:graphicFrameMk id="3" creationId="{00000000-0000-0000-0000-000000000000}"/>
          </ac:graphicFrameMkLst>
        </pc:graphicFrameChg>
      </pc:sldChg>
      <pc:sldChg chg="mod modShow">
        <pc:chgData name="Camilo Rennó" userId="eac9aab033b2f962" providerId="LiveId" clId="{E1FFA2E9-070B-4643-9EDC-67936E4F58ED}" dt="2023-08-06T22:59:46.206" v="808" actId="729"/>
        <pc:sldMkLst>
          <pc:docMk/>
          <pc:sldMk cId="0" sldId="371"/>
        </pc:sldMkLst>
      </pc:sldChg>
      <pc:sldChg chg="mod ord modShow">
        <pc:chgData name="Camilo Rennó" userId="eac9aab033b2f962" providerId="LiveId" clId="{E1FFA2E9-070B-4643-9EDC-67936E4F58ED}" dt="2023-08-06T23:54:24.256" v="844" actId="729"/>
        <pc:sldMkLst>
          <pc:docMk/>
          <pc:sldMk cId="0" sldId="375"/>
        </pc:sldMkLst>
      </pc:sldChg>
      <pc:sldChg chg="addSp delSp modSp mod modAnim">
        <pc:chgData name="Camilo Rennó" userId="eac9aab033b2f962" providerId="LiveId" clId="{E1FFA2E9-070B-4643-9EDC-67936E4F58ED}" dt="2023-08-06T23:34:03.654" v="837" actId="20577"/>
        <pc:sldMkLst>
          <pc:docMk/>
          <pc:sldMk cId="0" sldId="382"/>
        </pc:sldMkLst>
        <pc:spChg chg="add mod">
          <ac:chgData name="Camilo Rennó" userId="eac9aab033b2f962" providerId="LiveId" clId="{E1FFA2E9-070B-4643-9EDC-67936E4F58ED}" dt="2023-08-06T23:34:03.654" v="837" actId="20577"/>
          <ac:spMkLst>
            <pc:docMk/>
            <pc:sldMk cId="0" sldId="382"/>
            <ac:spMk id="3" creationId="{6B0215F2-A020-5059-9CAF-7249EA7B228B}"/>
          </ac:spMkLst>
        </pc:spChg>
        <pc:spChg chg="del">
          <ac:chgData name="Camilo Rennó" userId="eac9aab033b2f962" providerId="LiveId" clId="{E1FFA2E9-070B-4643-9EDC-67936E4F58ED}" dt="2023-08-06T23:33:18.392" v="812" actId="478"/>
          <ac:spMkLst>
            <pc:docMk/>
            <pc:sldMk cId="0" sldId="382"/>
            <ac:spMk id="36" creationId="{00000000-0000-0000-0000-000000000000}"/>
          </ac:spMkLst>
        </pc:spChg>
        <pc:graphicFrameChg chg="add mod">
          <ac:chgData name="Camilo Rennó" userId="eac9aab033b2f962" providerId="LiveId" clId="{E1FFA2E9-070B-4643-9EDC-67936E4F58ED}" dt="2023-08-06T23:33:20.681" v="813"/>
          <ac:graphicFrameMkLst>
            <pc:docMk/>
            <pc:sldMk cId="0" sldId="382"/>
            <ac:graphicFrameMk id="6" creationId="{2DF6D359-0518-528A-7F89-8B2CB817EC7D}"/>
          </ac:graphicFrameMkLst>
        </pc:graphicFrameChg>
        <pc:graphicFrameChg chg="add mod">
          <ac:chgData name="Camilo Rennó" userId="eac9aab033b2f962" providerId="LiveId" clId="{E1FFA2E9-070B-4643-9EDC-67936E4F58ED}" dt="2023-08-06T23:33:20.681" v="813"/>
          <ac:graphicFrameMkLst>
            <pc:docMk/>
            <pc:sldMk cId="0" sldId="382"/>
            <ac:graphicFrameMk id="7" creationId="{B32BCCC6-FD64-BF72-773E-202281DEE22E}"/>
          </ac:graphicFrameMkLst>
        </pc:graphicFrameChg>
        <pc:graphicFrameChg chg="del">
          <ac:chgData name="Camilo Rennó" userId="eac9aab033b2f962" providerId="LiveId" clId="{E1FFA2E9-070B-4643-9EDC-67936E4F58ED}" dt="2023-08-06T23:33:18.392" v="812" actId="478"/>
          <ac:graphicFrameMkLst>
            <pc:docMk/>
            <pc:sldMk cId="0" sldId="382"/>
            <ac:graphicFrameMk id="8" creationId="{00000000-0000-0000-0000-000000000000}"/>
          </ac:graphicFrameMkLst>
        </pc:graphicFrameChg>
        <pc:graphicFrameChg chg="add mod">
          <ac:chgData name="Camilo Rennó" userId="eac9aab033b2f962" providerId="LiveId" clId="{E1FFA2E9-070B-4643-9EDC-67936E4F58ED}" dt="2023-08-06T23:33:20.681" v="813"/>
          <ac:graphicFrameMkLst>
            <pc:docMk/>
            <pc:sldMk cId="0" sldId="382"/>
            <ac:graphicFrameMk id="9" creationId="{8EF4988E-D994-D830-7479-9DAAB680B1EE}"/>
          </ac:graphicFrameMkLst>
        </pc:graphicFrameChg>
        <pc:graphicFrameChg chg="del">
          <ac:chgData name="Camilo Rennó" userId="eac9aab033b2f962" providerId="LiveId" clId="{E1FFA2E9-070B-4643-9EDC-67936E4F58ED}" dt="2023-08-06T23:33:18.392" v="812" actId="478"/>
          <ac:graphicFrameMkLst>
            <pc:docMk/>
            <pc:sldMk cId="0" sldId="382"/>
            <ac:graphicFrameMk id="41" creationId="{00000000-0000-0000-0000-000000000000}"/>
          </ac:graphicFrameMkLst>
        </pc:graphicFrameChg>
        <pc:graphicFrameChg chg="del">
          <ac:chgData name="Camilo Rennó" userId="eac9aab033b2f962" providerId="LiveId" clId="{E1FFA2E9-070B-4643-9EDC-67936E4F58ED}" dt="2023-08-06T23:33:18.392" v="812" actId="478"/>
          <ac:graphicFrameMkLst>
            <pc:docMk/>
            <pc:sldMk cId="0" sldId="382"/>
            <ac:graphicFrameMk id="42" creationId="{00000000-0000-0000-0000-000000000000}"/>
          </ac:graphicFrameMkLst>
        </pc:graphicFrameChg>
      </pc:sldChg>
      <pc:sldChg chg="modSp">
        <pc:chgData name="Camilo Rennó" userId="eac9aab033b2f962" providerId="LiveId" clId="{E1FFA2E9-070B-4643-9EDC-67936E4F58ED}" dt="2023-08-02T01:17:26.435" v="183" actId="20577"/>
        <pc:sldMkLst>
          <pc:docMk/>
          <pc:sldMk cId="831856359" sldId="389"/>
        </pc:sldMkLst>
        <pc:spChg chg="mod">
          <ac:chgData name="Camilo Rennó" userId="eac9aab033b2f962" providerId="LiveId" clId="{E1FFA2E9-070B-4643-9EDC-67936E4F58ED}" dt="2023-08-02T01:17:26.435" v="183" actId="20577"/>
          <ac:spMkLst>
            <pc:docMk/>
            <pc:sldMk cId="831856359" sldId="389"/>
            <ac:spMk id="23" creationId="{00000000-0000-0000-0000-000000000000}"/>
          </ac:spMkLst>
        </pc:spChg>
      </pc:sldChg>
      <pc:sldChg chg="modSp mod">
        <pc:chgData name="Camilo Rennó" userId="eac9aab033b2f962" providerId="LiveId" clId="{E1FFA2E9-070B-4643-9EDC-67936E4F58ED}" dt="2023-08-02T01:20:04.715" v="209" actId="20577"/>
        <pc:sldMkLst>
          <pc:docMk/>
          <pc:sldMk cId="1269664524" sldId="400"/>
        </pc:sldMkLst>
        <pc:spChg chg="mod">
          <ac:chgData name="Camilo Rennó" userId="eac9aab033b2f962" providerId="LiveId" clId="{E1FFA2E9-070B-4643-9EDC-67936E4F58ED}" dt="2023-08-02T01:20:04.715" v="209" actId="20577"/>
          <ac:spMkLst>
            <pc:docMk/>
            <pc:sldMk cId="1269664524" sldId="400"/>
            <ac:spMk id="17475" creationId="{00000000-0000-0000-0000-000000000000}"/>
          </ac:spMkLst>
        </pc:spChg>
      </pc:sldChg>
      <pc:sldChg chg="modSp">
        <pc:chgData name="Camilo Rennó" userId="eac9aab033b2f962" providerId="LiveId" clId="{E1FFA2E9-070B-4643-9EDC-67936E4F58ED}" dt="2023-08-02T01:23:16.067" v="217" actId="20577"/>
        <pc:sldMkLst>
          <pc:docMk/>
          <pc:sldMk cId="1947212464" sldId="402"/>
        </pc:sldMkLst>
        <pc:spChg chg="mod">
          <ac:chgData name="Camilo Rennó" userId="eac9aab033b2f962" providerId="LiveId" clId="{E1FFA2E9-070B-4643-9EDC-67936E4F58ED}" dt="2023-08-02T01:23:16.067" v="217" actId="20577"/>
          <ac:spMkLst>
            <pc:docMk/>
            <pc:sldMk cId="1947212464" sldId="402"/>
            <ac:spMk id="25" creationId="{00000000-0000-0000-0000-000000000000}"/>
          </ac:spMkLst>
        </pc:spChg>
      </pc:sldChg>
      <pc:sldChg chg="modSp mod">
        <pc:chgData name="Camilo Rennó" userId="eac9aab033b2f962" providerId="LiveId" clId="{E1FFA2E9-070B-4643-9EDC-67936E4F58ED}" dt="2023-08-07T13:41:12.774" v="1418" actId="20577"/>
        <pc:sldMkLst>
          <pc:docMk/>
          <pc:sldMk cId="3752780961" sldId="407"/>
        </pc:sldMkLst>
        <pc:spChg chg="mod">
          <ac:chgData name="Camilo Rennó" userId="eac9aab033b2f962" providerId="LiveId" clId="{E1FFA2E9-070B-4643-9EDC-67936E4F58ED}" dt="2023-08-07T13:41:12.774" v="1418" actId="20577"/>
          <ac:spMkLst>
            <pc:docMk/>
            <pc:sldMk cId="3752780961" sldId="407"/>
            <ac:spMk id="12" creationId="{00000000-0000-0000-0000-000000000000}"/>
          </ac:spMkLst>
        </pc:spChg>
      </pc:sldChg>
      <pc:sldChg chg="modSp">
        <pc:chgData name="Camilo Rennó" userId="eac9aab033b2f962" providerId="LiveId" clId="{E1FFA2E9-070B-4643-9EDC-67936E4F58ED}" dt="2023-08-06T22:23:49.148" v="512" actId="207"/>
        <pc:sldMkLst>
          <pc:docMk/>
          <pc:sldMk cId="3396511649" sldId="415"/>
        </pc:sldMkLst>
        <pc:spChg chg="mod">
          <ac:chgData name="Camilo Rennó" userId="eac9aab033b2f962" providerId="LiveId" clId="{E1FFA2E9-070B-4643-9EDC-67936E4F58ED}" dt="2023-08-06T22:23:49.148" v="512" actId="207"/>
          <ac:spMkLst>
            <pc:docMk/>
            <pc:sldMk cId="3396511649" sldId="415"/>
            <ac:spMk id="17" creationId="{00000000-0000-0000-0000-000000000000}"/>
          </ac:spMkLst>
        </pc:spChg>
      </pc:sldChg>
      <pc:sldChg chg="addSp delSp modSp mod delAnim modAnim">
        <pc:chgData name="Camilo Rennó" userId="eac9aab033b2f962" providerId="LiveId" clId="{E1FFA2E9-070B-4643-9EDC-67936E4F58ED}" dt="2023-08-06T22:52:18.070" v="806"/>
        <pc:sldMkLst>
          <pc:docMk/>
          <pc:sldMk cId="2617021817" sldId="416"/>
        </pc:sldMkLst>
        <pc:spChg chg="mod">
          <ac:chgData name="Camilo Rennó" userId="eac9aab033b2f962" providerId="LiveId" clId="{E1FFA2E9-070B-4643-9EDC-67936E4F58ED}" dt="2023-08-06T22:51:49.460" v="803" actId="554"/>
          <ac:spMkLst>
            <pc:docMk/>
            <pc:sldMk cId="2617021817" sldId="416"/>
            <ac:spMk id="28902" creationId="{00000000-0000-0000-0000-000000000000}"/>
          </ac:spMkLst>
        </pc:spChg>
        <pc:grpChg chg="del">
          <ac:chgData name="Camilo Rennó" userId="eac9aab033b2f962" providerId="LiveId" clId="{E1FFA2E9-070B-4643-9EDC-67936E4F58ED}" dt="2023-08-06T22:51:34.169" v="800" actId="21"/>
          <ac:grpSpMkLst>
            <pc:docMk/>
            <pc:sldMk cId="2617021817" sldId="416"/>
            <ac:grpSpMk id="6" creationId="{00000000-0000-0000-0000-000000000000}"/>
          </ac:grpSpMkLst>
        </pc:grpChg>
        <pc:grpChg chg="del">
          <ac:chgData name="Camilo Rennó" userId="eac9aab033b2f962" providerId="LiveId" clId="{E1FFA2E9-070B-4643-9EDC-67936E4F58ED}" dt="2023-08-06T22:51:34.169" v="800" actId="21"/>
          <ac:grpSpMkLst>
            <pc:docMk/>
            <pc:sldMk cId="2617021817" sldId="416"/>
            <ac:grpSpMk id="10" creationId="{00000000-0000-0000-0000-000000000000}"/>
          </ac:grpSpMkLst>
        </pc:grpChg>
        <pc:grpChg chg="mod">
          <ac:chgData name="Camilo Rennó" userId="eac9aab033b2f962" providerId="LiveId" clId="{E1FFA2E9-070B-4643-9EDC-67936E4F58ED}" dt="2023-08-06T22:51:49.460" v="803" actId="554"/>
          <ac:grpSpMkLst>
            <pc:docMk/>
            <pc:sldMk cId="2617021817" sldId="416"/>
            <ac:grpSpMk id="28676" creationId="{00000000-0000-0000-0000-000000000000}"/>
          </ac:grpSpMkLst>
        </pc:grpChg>
        <pc:picChg chg="add mod">
          <ac:chgData name="Camilo Rennó" userId="eac9aab033b2f962" providerId="LiveId" clId="{E1FFA2E9-070B-4643-9EDC-67936E4F58ED}" dt="2023-08-06T22:52:01.315" v="804" actId="14100"/>
          <ac:picMkLst>
            <pc:docMk/>
            <pc:sldMk cId="2617021817" sldId="416"/>
            <ac:picMk id="5" creationId="{6285CD3F-3D86-8111-C3BE-BA6E8BECAC4E}"/>
          </ac:picMkLst>
        </pc:picChg>
        <pc:picChg chg="mod">
          <ac:chgData name="Camilo Rennó" userId="eac9aab033b2f962" providerId="LiveId" clId="{E1FFA2E9-070B-4643-9EDC-67936E4F58ED}" dt="2023-08-06T22:51:49.460" v="803" actId="554"/>
          <ac:picMkLst>
            <pc:docMk/>
            <pc:sldMk cId="2617021817" sldId="416"/>
            <ac:picMk id="28901" creationId="{00000000-0000-0000-0000-000000000000}"/>
          </ac:picMkLst>
        </pc:picChg>
      </pc:sldChg>
      <pc:sldChg chg="mod ord modShow">
        <pc:chgData name="Camilo Rennó" userId="eac9aab033b2f962" providerId="LiveId" clId="{E1FFA2E9-070B-4643-9EDC-67936E4F58ED}" dt="2023-08-06T23:53:30.415" v="843"/>
        <pc:sldMkLst>
          <pc:docMk/>
          <pc:sldMk cId="530849110" sldId="417"/>
        </pc:sldMkLst>
      </pc:sldChg>
      <pc:sldChg chg="mod ord modShow">
        <pc:chgData name="Camilo Rennó" userId="eac9aab033b2f962" providerId="LiveId" clId="{E1FFA2E9-070B-4643-9EDC-67936E4F58ED}" dt="2023-08-06T23:52:28.186" v="839"/>
        <pc:sldMkLst>
          <pc:docMk/>
          <pc:sldMk cId="4149020328" sldId="422"/>
        </pc:sldMkLst>
      </pc:sldChg>
      <pc:sldChg chg="modSp ord">
        <pc:chgData name="Camilo Rennó" userId="eac9aab033b2f962" providerId="LiveId" clId="{E1FFA2E9-070B-4643-9EDC-67936E4F58ED}" dt="2023-08-07T13:44:49.805" v="1419" actId="114"/>
        <pc:sldMkLst>
          <pc:docMk/>
          <pc:sldMk cId="3329461784" sldId="455"/>
        </pc:sldMkLst>
        <pc:spChg chg="mod">
          <ac:chgData name="Camilo Rennó" userId="eac9aab033b2f962" providerId="LiveId" clId="{E1FFA2E9-070B-4643-9EDC-67936E4F58ED}" dt="2023-08-07T13:44:49.805" v="1419" actId="114"/>
          <ac:spMkLst>
            <pc:docMk/>
            <pc:sldMk cId="3329461784" sldId="455"/>
            <ac:spMk id="19" creationId="{00000000-0000-0000-0000-000000000000}"/>
          </ac:spMkLst>
        </pc:spChg>
      </pc:sldChg>
      <pc:sldChg chg="mod modShow">
        <pc:chgData name="Camilo Rennó" userId="eac9aab033b2f962" providerId="LiveId" clId="{E1FFA2E9-070B-4643-9EDC-67936E4F58ED}" dt="2023-08-07T00:16:59.644" v="934" actId="729"/>
        <pc:sldMkLst>
          <pc:docMk/>
          <pc:sldMk cId="1725601972" sldId="457"/>
        </pc:sldMkLst>
      </pc:sldChg>
      <pc:sldChg chg="mod modShow">
        <pc:chgData name="Camilo Rennó" userId="eac9aab033b2f962" providerId="LiveId" clId="{E1FFA2E9-070B-4643-9EDC-67936E4F58ED}" dt="2023-08-07T00:16:59.644" v="934" actId="729"/>
        <pc:sldMkLst>
          <pc:docMk/>
          <pc:sldMk cId="3879973396" sldId="458"/>
        </pc:sldMkLst>
      </pc:sldChg>
      <pc:sldChg chg="mod modShow">
        <pc:chgData name="Camilo Rennó" userId="eac9aab033b2f962" providerId="LiveId" clId="{E1FFA2E9-070B-4643-9EDC-67936E4F58ED}" dt="2023-08-07T00:16:59.644" v="934" actId="729"/>
        <pc:sldMkLst>
          <pc:docMk/>
          <pc:sldMk cId="392083263" sldId="459"/>
        </pc:sldMkLst>
      </pc:sldChg>
      <pc:sldChg chg="mod modShow">
        <pc:chgData name="Camilo Rennó" userId="eac9aab033b2f962" providerId="LiveId" clId="{E1FFA2E9-070B-4643-9EDC-67936E4F58ED}" dt="2023-08-07T00:16:59.644" v="934" actId="729"/>
        <pc:sldMkLst>
          <pc:docMk/>
          <pc:sldMk cId="731096933" sldId="460"/>
        </pc:sldMkLst>
      </pc:sldChg>
      <pc:sldChg chg="mod modShow">
        <pc:chgData name="Camilo Rennó" userId="eac9aab033b2f962" providerId="LiveId" clId="{E1FFA2E9-070B-4643-9EDC-67936E4F58ED}" dt="2023-08-07T00:16:59.644" v="934" actId="729"/>
        <pc:sldMkLst>
          <pc:docMk/>
          <pc:sldMk cId="2080216346" sldId="461"/>
        </pc:sldMkLst>
      </pc:sldChg>
      <pc:sldChg chg="mod modAnim modShow">
        <pc:chgData name="Camilo Rennó" userId="eac9aab033b2f962" providerId="LiveId" clId="{E1FFA2E9-070B-4643-9EDC-67936E4F58ED}" dt="2023-08-07T00:16:59.644" v="934" actId="729"/>
        <pc:sldMkLst>
          <pc:docMk/>
          <pc:sldMk cId="3020701300" sldId="462"/>
        </pc:sldMkLst>
      </pc:sldChg>
      <pc:sldChg chg="mod modShow">
        <pc:chgData name="Camilo Rennó" userId="eac9aab033b2f962" providerId="LiveId" clId="{E1FFA2E9-070B-4643-9EDC-67936E4F58ED}" dt="2023-08-07T00:16:59.644" v="934" actId="729"/>
        <pc:sldMkLst>
          <pc:docMk/>
          <pc:sldMk cId="1156413397" sldId="463"/>
        </pc:sldMkLst>
      </pc:sldChg>
      <pc:sldChg chg="mod modShow">
        <pc:chgData name="Camilo Rennó" userId="eac9aab033b2f962" providerId="LiveId" clId="{E1FFA2E9-070B-4643-9EDC-67936E4F58ED}" dt="2023-08-07T00:16:59.644" v="934" actId="729"/>
        <pc:sldMkLst>
          <pc:docMk/>
          <pc:sldMk cId="1688972150" sldId="464"/>
        </pc:sldMkLst>
      </pc:sldChg>
      <pc:sldChg chg="mod modShow">
        <pc:chgData name="Camilo Rennó" userId="eac9aab033b2f962" providerId="LiveId" clId="{E1FFA2E9-070B-4643-9EDC-67936E4F58ED}" dt="2023-08-07T00:16:59.644" v="934" actId="729"/>
        <pc:sldMkLst>
          <pc:docMk/>
          <pc:sldMk cId="3464452599" sldId="465"/>
        </pc:sldMkLst>
      </pc:sldChg>
      <pc:sldChg chg="mod modShow">
        <pc:chgData name="Camilo Rennó" userId="eac9aab033b2f962" providerId="LiveId" clId="{E1FFA2E9-070B-4643-9EDC-67936E4F58ED}" dt="2023-08-07T00:16:59.644" v="934" actId="729"/>
        <pc:sldMkLst>
          <pc:docMk/>
          <pc:sldMk cId="3191750016" sldId="466"/>
        </pc:sldMkLst>
      </pc:sldChg>
      <pc:sldChg chg="mod modShow">
        <pc:chgData name="Camilo Rennó" userId="eac9aab033b2f962" providerId="LiveId" clId="{E1FFA2E9-070B-4643-9EDC-67936E4F58ED}" dt="2023-08-07T00:16:59.644" v="934" actId="729"/>
        <pc:sldMkLst>
          <pc:docMk/>
          <pc:sldMk cId="3415544877" sldId="467"/>
        </pc:sldMkLst>
      </pc:sldChg>
      <pc:sldChg chg="mod modShow">
        <pc:chgData name="Camilo Rennó" userId="eac9aab033b2f962" providerId="LiveId" clId="{E1FFA2E9-070B-4643-9EDC-67936E4F58ED}" dt="2023-08-07T00:16:59.644" v="934" actId="729"/>
        <pc:sldMkLst>
          <pc:docMk/>
          <pc:sldMk cId="2112344521" sldId="468"/>
        </pc:sldMkLst>
      </pc:sldChg>
      <pc:sldChg chg="mod modShow">
        <pc:chgData name="Camilo Rennó" userId="eac9aab033b2f962" providerId="LiveId" clId="{E1FFA2E9-070B-4643-9EDC-67936E4F58ED}" dt="2023-08-07T00:16:59.644" v="934" actId="729"/>
        <pc:sldMkLst>
          <pc:docMk/>
          <pc:sldMk cId="160422155" sldId="469"/>
        </pc:sldMkLst>
      </pc:sldChg>
      <pc:sldChg chg="mod modShow">
        <pc:chgData name="Camilo Rennó" userId="eac9aab033b2f962" providerId="LiveId" clId="{E1FFA2E9-070B-4643-9EDC-67936E4F58ED}" dt="2023-08-07T00:16:59.644" v="934" actId="729"/>
        <pc:sldMkLst>
          <pc:docMk/>
          <pc:sldMk cId="2198541773" sldId="470"/>
        </pc:sldMkLst>
      </pc:sldChg>
      <pc:sldChg chg="mod modShow">
        <pc:chgData name="Camilo Rennó" userId="eac9aab033b2f962" providerId="LiveId" clId="{E1FFA2E9-070B-4643-9EDC-67936E4F58ED}" dt="2023-08-07T00:16:59.644" v="934" actId="729"/>
        <pc:sldMkLst>
          <pc:docMk/>
          <pc:sldMk cId="1273949004" sldId="471"/>
        </pc:sldMkLst>
      </pc:sldChg>
      <pc:sldChg chg="mod modShow">
        <pc:chgData name="Camilo Rennó" userId="eac9aab033b2f962" providerId="LiveId" clId="{E1FFA2E9-070B-4643-9EDC-67936E4F58ED}" dt="2023-08-07T00:16:59.644" v="934" actId="729"/>
        <pc:sldMkLst>
          <pc:docMk/>
          <pc:sldMk cId="2288855526" sldId="472"/>
        </pc:sldMkLst>
      </pc:sldChg>
      <pc:sldChg chg="mod modShow">
        <pc:chgData name="Camilo Rennó" userId="eac9aab033b2f962" providerId="LiveId" clId="{E1FFA2E9-070B-4643-9EDC-67936E4F58ED}" dt="2023-08-07T00:16:59.644" v="934" actId="729"/>
        <pc:sldMkLst>
          <pc:docMk/>
          <pc:sldMk cId="930509661" sldId="473"/>
        </pc:sldMkLst>
      </pc:sldChg>
      <pc:sldChg chg="addSp delSp modSp mod">
        <pc:chgData name="Camilo Rennó" userId="eac9aab033b2f962" providerId="LiveId" clId="{E1FFA2E9-070B-4643-9EDC-67936E4F58ED}" dt="2023-08-07T00:05:09.459" v="932" actId="478"/>
        <pc:sldMkLst>
          <pc:docMk/>
          <pc:sldMk cId="2447292684" sldId="485"/>
        </pc:sldMkLst>
        <pc:spChg chg="add del mod">
          <ac:chgData name="Camilo Rennó" userId="eac9aab033b2f962" providerId="LiveId" clId="{E1FFA2E9-070B-4643-9EDC-67936E4F58ED}" dt="2023-08-07T00:05:09.459" v="932" actId="478"/>
          <ac:spMkLst>
            <pc:docMk/>
            <pc:sldMk cId="2447292684" sldId="485"/>
            <ac:spMk id="3" creationId="{70CDB3A9-CA1D-3B4C-2AD8-B2E1E78D651B}"/>
          </ac:spMkLst>
        </pc:spChg>
        <pc:spChg chg="add mod">
          <ac:chgData name="Camilo Rennó" userId="eac9aab033b2f962" providerId="LiveId" clId="{E1FFA2E9-070B-4643-9EDC-67936E4F58ED}" dt="2023-08-07T00:04:28.810" v="926" actId="571"/>
          <ac:spMkLst>
            <pc:docMk/>
            <pc:sldMk cId="2447292684" sldId="485"/>
            <ac:spMk id="4" creationId="{83BFAE94-0DB6-5846-F045-A39E9F8BBEE7}"/>
          </ac:spMkLst>
        </pc:spChg>
        <pc:spChg chg="add mod">
          <ac:chgData name="Camilo Rennó" userId="eac9aab033b2f962" providerId="LiveId" clId="{E1FFA2E9-070B-4643-9EDC-67936E4F58ED}" dt="2023-08-07T00:04:42.148" v="931" actId="1035"/>
          <ac:spMkLst>
            <pc:docMk/>
            <pc:sldMk cId="2447292684" sldId="485"/>
            <ac:spMk id="5" creationId="{549AF42B-7993-AD75-097D-3593892CF2C4}"/>
          </ac:spMkLst>
        </pc:spChg>
        <pc:spChg chg="mod">
          <ac:chgData name="Camilo Rennó" userId="eac9aab033b2f962" providerId="LiveId" clId="{E1FFA2E9-070B-4643-9EDC-67936E4F58ED}" dt="2023-08-07T00:04:42.148" v="931" actId="1035"/>
          <ac:spMkLst>
            <pc:docMk/>
            <pc:sldMk cId="2447292684" sldId="485"/>
            <ac:spMk id="28" creationId="{00000000-0000-0000-0000-000000000000}"/>
          </ac:spMkLst>
        </pc:spChg>
        <pc:grpChg chg="mod">
          <ac:chgData name="Camilo Rennó" userId="eac9aab033b2f962" providerId="LiveId" clId="{E1FFA2E9-070B-4643-9EDC-67936E4F58ED}" dt="2023-08-07T00:04:28.810" v="926" actId="571"/>
          <ac:grpSpMkLst>
            <pc:docMk/>
            <pc:sldMk cId="2447292684" sldId="485"/>
            <ac:grpSpMk id="23" creationId="{00000000-0000-0000-0000-000000000000}"/>
          </ac:grpSpMkLst>
        </pc:grpChg>
        <pc:graphicFrameChg chg="mod">
          <ac:chgData name="Camilo Rennó" userId="eac9aab033b2f962" providerId="LiveId" clId="{E1FFA2E9-070B-4643-9EDC-67936E4F58ED}" dt="2023-08-07T00:04:28.810" v="926" actId="571"/>
          <ac:graphicFrameMkLst>
            <pc:docMk/>
            <pc:sldMk cId="2447292684" sldId="485"/>
            <ac:graphicFrameMk id="24" creationId="{00000000-0000-0000-0000-000000000000}"/>
          </ac:graphicFrameMkLst>
        </pc:graphicFrameChg>
        <pc:graphicFrameChg chg="mod">
          <ac:chgData name="Camilo Rennó" userId="eac9aab033b2f962" providerId="LiveId" clId="{E1FFA2E9-070B-4643-9EDC-67936E4F58ED}" dt="2023-08-07T00:04:28.810" v="926" actId="571"/>
          <ac:graphicFrameMkLst>
            <pc:docMk/>
            <pc:sldMk cId="2447292684" sldId="485"/>
            <ac:graphicFrameMk id="26" creationId="{00000000-0000-0000-0000-000000000000}"/>
          </ac:graphicFrameMkLst>
        </pc:graphicFrameChg>
      </pc:sldChg>
      <pc:sldChg chg="modSp add mod">
        <pc:chgData name="Camilo Rennó" userId="eac9aab033b2f962" providerId="LiveId" clId="{E1FFA2E9-070B-4643-9EDC-67936E4F58ED}" dt="2023-08-06T22:22:59.018" v="511" actId="1035"/>
        <pc:sldMkLst>
          <pc:docMk/>
          <pc:sldMk cId="2441980800" sldId="488"/>
        </pc:sldMkLst>
        <pc:spChg chg="mod">
          <ac:chgData name="Camilo Rennó" userId="eac9aab033b2f962" providerId="LiveId" clId="{E1FFA2E9-070B-4643-9EDC-67936E4F58ED}" dt="2023-08-06T22:22:59.018" v="511" actId="1035"/>
          <ac:spMkLst>
            <pc:docMk/>
            <pc:sldMk cId="2441980800" sldId="488"/>
            <ac:spMk id="14" creationId="{00000000-0000-0000-0000-000000000000}"/>
          </ac:spMkLst>
        </pc:spChg>
        <pc:spChg chg="mod">
          <ac:chgData name="Camilo Rennó" userId="eac9aab033b2f962" providerId="LiveId" clId="{E1FFA2E9-070B-4643-9EDC-67936E4F58ED}" dt="2023-08-06T22:22:59.018" v="511" actId="1035"/>
          <ac:spMkLst>
            <pc:docMk/>
            <pc:sldMk cId="2441980800" sldId="488"/>
            <ac:spMk id="15" creationId="{00000000-0000-0000-0000-000000000000}"/>
          </ac:spMkLst>
        </pc:spChg>
        <pc:spChg chg="mod">
          <ac:chgData name="Camilo Rennó" userId="eac9aab033b2f962" providerId="LiveId" clId="{E1FFA2E9-070B-4643-9EDC-67936E4F58ED}" dt="2023-08-06T22:08:04.761" v="220" actId="207"/>
          <ac:spMkLst>
            <pc:docMk/>
            <pc:sldMk cId="2441980800" sldId="488"/>
            <ac:spMk id="189506" creationId="{00000000-0000-0000-0000-000000000000}"/>
          </ac:spMkLst>
        </pc:spChg>
      </pc:sldChg>
      <pc:sldChg chg="addSp delSp modSp add mod modAnim">
        <pc:chgData name="Camilo Rennó" userId="eac9aab033b2f962" providerId="LiveId" clId="{E1FFA2E9-070B-4643-9EDC-67936E4F58ED}" dt="2023-08-07T13:26:51.462" v="1383"/>
        <pc:sldMkLst>
          <pc:docMk/>
          <pc:sldMk cId="0" sldId="490"/>
        </pc:sldMkLst>
        <pc:spChg chg="add del mod">
          <ac:chgData name="Camilo Rennó" userId="eac9aab033b2f962" providerId="LiveId" clId="{E1FFA2E9-070B-4643-9EDC-67936E4F58ED}" dt="2023-08-06T22:15:17.819" v="354" actId="478"/>
          <ac:spMkLst>
            <pc:docMk/>
            <pc:sldMk cId="0" sldId="490"/>
            <ac:spMk id="3" creationId="{04B05962-908A-58C1-3B72-15726D52CB7A}"/>
          </ac:spMkLst>
        </pc:spChg>
        <pc:spChg chg="add mod">
          <ac:chgData name="Camilo Rennó" userId="eac9aab033b2f962" providerId="LiveId" clId="{E1FFA2E9-070B-4643-9EDC-67936E4F58ED}" dt="2023-08-07T13:15:57.233" v="1286" actId="165"/>
          <ac:spMkLst>
            <pc:docMk/>
            <pc:sldMk cId="0" sldId="490"/>
            <ac:spMk id="4" creationId="{07CB6650-4EB7-3287-EE66-CD1034665274}"/>
          </ac:spMkLst>
        </pc:spChg>
        <pc:spChg chg="add del mod">
          <ac:chgData name="Camilo Rennó" userId="eac9aab033b2f962" providerId="LiveId" clId="{E1FFA2E9-070B-4643-9EDC-67936E4F58ED}" dt="2023-08-06T22:15:16.172" v="353" actId="478"/>
          <ac:spMkLst>
            <pc:docMk/>
            <pc:sldMk cId="0" sldId="490"/>
            <ac:spMk id="5" creationId="{0E61EF93-BB30-C461-8E4D-B853B0C5B991}"/>
          </ac:spMkLst>
        </pc:spChg>
        <pc:spChg chg="add mod">
          <ac:chgData name="Camilo Rennó" userId="eac9aab033b2f962" providerId="LiveId" clId="{E1FFA2E9-070B-4643-9EDC-67936E4F58ED}" dt="2023-08-07T13:15:57.233" v="1286" actId="165"/>
          <ac:spMkLst>
            <pc:docMk/>
            <pc:sldMk cId="0" sldId="490"/>
            <ac:spMk id="6" creationId="{429C06AA-B1B5-3BB6-F868-22CA72868FAB}"/>
          </ac:spMkLst>
        </pc:spChg>
        <pc:spChg chg="add mod">
          <ac:chgData name="Camilo Rennó" userId="eac9aab033b2f962" providerId="LiveId" clId="{E1FFA2E9-070B-4643-9EDC-67936E4F58ED}" dt="2023-08-07T13:15:57.233" v="1286" actId="165"/>
          <ac:spMkLst>
            <pc:docMk/>
            <pc:sldMk cId="0" sldId="490"/>
            <ac:spMk id="7" creationId="{05EBB143-B7E1-7794-5DDF-D42BB936CCD0}"/>
          </ac:spMkLst>
        </pc:spChg>
        <pc:spChg chg="add mod">
          <ac:chgData name="Camilo Rennó" userId="eac9aab033b2f962" providerId="LiveId" clId="{E1FFA2E9-070B-4643-9EDC-67936E4F58ED}" dt="2023-08-07T13:15:57.233" v="1286" actId="165"/>
          <ac:spMkLst>
            <pc:docMk/>
            <pc:sldMk cId="0" sldId="490"/>
            <ac:spMk id="8" creationId="{B9E89372-2CA8-F10D-CEF5-43E8F0CFF8EB}"/>
          </ac:spMkLst>
        </pc:spChg>
        <pc:spChg chg="add mod">
          <ac:chgData name="Camilo Rennó" userId="eac9aab033b2f962" providerId="LiveId" clId="{E1FFA2E9-070B-4643-9EDC-67936E4F58ED}" dt="2023-08-07T13:15:57.233" v="1286" actId="165"/>
          <ac:spMkLst>
            <pc:docMk/>
            <pc:sldMk cId="0" sldId="490"/>
            <ac:spMk id="9" creationId="{72CAC157-0B1B-749A-8F3C-344E32BBFECF}"/>
          </ac:spMkLst>
        </pc:spChg>
        <pc:spChg chg="add mod">
          <ac:chgData name="Camilo Rennó" userId="eac9aab033b2f962" providerId="LiveId" clId="{E1FFA2E9-070B-4643-9EDC-67936E4F58ED}" dt="2023-08-07T13:15:57.233" v="1286" actId="165"/>
          <ac:spMkLst>
            <pc:docMk/>
            <pc:sldMk cId="0" sldId="490"/>
            <ac:spMk id="10" creationId="{FC0C87EC-D9B4-7444-837A-09FCCD9A542C}"/>
          </ac:spMkLst>
        </pc:spChg>
        <pc:spChg chg="add mod">
          <ac:chgData name="Camilo Rennó" userId="eac9aab033b2f962" providerId="LiveId" clId="{E1FFA2E9-070B-4643-9EDC-67936E4F58ED}" dt="2023-08-07T13:15:57.233" v="1286" actId="165"/>
          <ac:spMkLst>
            <pc:docMk/>
            <pc:sldMk cId="0" sldId="490"/>
            <ac:spMk id="11" creationId="{414BA785-BCD6-516F-7972-71A8B605D026}"/>
          </ac:spMkLst>
        </pc:spChg>
        <pc:spChg chg="add mod">
          <ac:chgData name="Camilo Rennó" userId="eac9aab033b2f962" providerId="LiveId" clId="{E1FFA2E9-070B-4643-9EDC-67936E4F58ED}" dt="2023-08-07T13:15:57.233" v="1286" actId="165"/>
          <ac:spMkLst>
            <pc:docMk/>
            <pc:sldMk cId="0" sldId="490"/>
            <ac:spMk id="12" creationId="{3F815C85-794B-AA7E-338C-EBA6B0FAA632}"/>
          </ac:spMkLst>
        </pc:spChg>
        <pc:spChg chg="add mod">
          <ac:chgData name="Camilo Rennó" userId="eac9aab033b2f962" providerId="LiveId" clId="{E1FFA2E9-070B-4643-9EDC-67936E4F58ED}" dt="2023-08-07T13:15:57.233" v="1286" actId="165"/>
          <ac:spMkLst>
            <pc:docMk/>
            <pc:sldMk cId="0" sldId="490"/>
            <ac:spMk id="13" creationId="{874F9129-6747-3243-D247-4017E809A9B5}"/>
          </ac:spMkLst>
        </pc:spChg>
        <pc:spChg chg="add mod">
          <ac:chgData name="Camilo Rennó" userId="eac9aab033b2f962" providerId="LiveId" clId="{E1FFA2E9-070B-4643-9EDC-67936E4F58ED}" dt="2023-08-07T13:15:57.233" v="1286" actId="165"/>
          <ac:spMkLst>
            <pc:docMk/>
            <pc:sldMk cId="0" sldId="490"/>
            <ac:spMk id="14" creationId="{09E30C93-7529-D857-6057-87292F672409}"/>
          </ac:spMkLst>
        </pc:spChg>
        <pc:spChg chg="add mod">
          <ac:chgData name="Camilo Rennó" userId="eac9aab033b2f962" providerId="LiveId" clId="{E1FFA2E9-070B-4643-9EDC-67936E4F58ED}" dt="2023-08-07T13:15:57.233" v="1286" actId="165"/>
          <ac:spMkLst>
            <pc:docMk/>
            <pc:sldMk cId="0" sldId="490"/>
            <ac:spMk id="15" creationId="{CFDD9863-DE1A-308D-143C-D4B36A4D30F7}"/>
          </ac:spMkLst>
        </pc:spChg>
        <pc:spChg chg="add mod topLvl">
          <ac:chgData name="Camilo Rennó" userId="eac9aab033b2f962" providerId="LiveId" clId="{E1FFA2E9-070B-4643-9EDC-67936E4F58ED}" dt="2023-08-07T13:17:54.711" v="1325" actId="164"/>
          <ac:spMkLst>
            <pc:docMk/>
            <pc:sldMk cId="0" sldId="490"/>
            <ac:spMk id="16" creationId="{9859B8B3-E90E-5C0D-33EE-4788D4097C6B}"/>
          </ac:spMkLst>
        </pc:spChg>
        <pc:spChg chg="add mod topLvl">
          <ac:chgData name="Camilo Rennó" userId="eac9aab033b2f962" providerId="LiveId" clId="{E1FFA2E9-070B-4643-9EDC-67936E4F58ED}" dt="2023-08-07T13:17:54.711" v="1325" actId="164"/>
          <ac:spMkLst>
            <pc:docMk/>
            <pc:sldMk cId="0" sldId="490"/>
            <ac:spMk id="17" creationId="{3B82208D-5E0D-4E7F-E2DD-935353B99B21}"/>
          </ac:spMkLst>
        </pc:spChg>
        <pc:spChg chg="add mod topLvl">
          <ac:chgData name="Camilo Rennó" userId="eac9aab033b2f962" providerId="LiveId" clId="{E1FFA2E9-070B-4643-9EDC-67936E4F58ED}" dt="2023-08-07T13:17:54.711" v="1325" actId="164"/>
          <ac:spMkLst>
            <pc:docMk/>
            <pc:sldMk cId="0" sldId="490"/>
            <ac:spMk id="18" creationId="{05F95D78-03CE-5403-85F4-136EFF418B91}"/>
          </ac:spMkLst>
        </pc:spChg>
        <pc:spChg chg="mod">
          <ac:chgData name="Camilo Rennó" userId="eac9aab033b2f962" providerId="LiveId" clId="{E1FFA2E9-070B-4643-9EDC-67936E4F58ED}" dt="2023-08-06T22:22:24.105" v="502" actId="1036"/>
          <ac:spMkLst>
            <pc:docMk/>
            <pc:sldMk cId="0" sldId="490"/>
            <ac:spMk id="19" creationId="{00000000-0000-0000-0000-000000000000}"/>
          </ac:spMkLst>
        </pc:spChg>
        <pc:spChg chg="del mod">
          <ac:chgData name="Camilo Rennó" userId="eac9aab033b2f962" providerId="LiveId" clId="{E1FFA2E9-070B-4643-9EDC-67936E4F58ED}" dt="2023-08-07T13:17:24.975" v="1323" actId="478"/>
          <ac:spMkLst>
            <pc:docMk/>
            <pc:sldMk cId="0" sldId="490"/>
            <ac:spMk id="22" creationId="{121280C9-1B64-F3E5-6140-06B0BE01DEE1}"/>
          </ac:spMkLst>
        </pc:spChg>
        <pc:spChg chg="mod">
          <ac:chgData name="Camilo Rennó" userId="eac9aab033b2f962" providerId="LiveId" clId="{E1FFA2E9-070B-4643-9EDC-67936E4F58ED}" dt="2023-08-07T13:15:57.233" v="1286" actId="165"/>
          <ac:spMkLst>
            <pc:docMk/>
            <pc:sldMk cId="0" sldId="490"/>
            <ac:spMk id="23" creationId="{5C2644F1-9D06-AF6A-271B-C9ACBFA94D1D}"/>
          </ac:spMkLst>
        </pc:spChg>
        <pc:spChg chg="mod">
          <ac:chgData name="Camilo Rennó" userId="eac9aab033b2f962" providerId="LiveId" clId="{E1FFA2E9-070B-4643-9EDC-67936E4F58ED}" dt="2023-08-07T13:15:57.233" v="1286" actId="165"/>
          <ac:spMkLst>
            <pc:docMk/>
            <pc:sldMk cId="0" sldId="490"/>
            <ac:spMk id="24" creationId="{2C35AA86-24A6-B866-5629-063B96FC4391}"/>
          </ac:spMkLst>
        </pc:spChg>
        <pc:spChg chg="mod">
          <ac:chgData name="Camilo Rennó" userId="eac9aab033b2f962" providerId="LiveId" clId="{E1FFA2E9-070B-4643-9EDC-67936E4F58ED}" dt="2023-08-07T13:15:57.233" v="1286" actId="165"/>
          <ac:spMkLst>
            <pc:docMk/>
            <pc:sldMk cId="0" sldId="490"/>
            <ac:spMk id="25" creationId="{CACED50C-A61C-DC3B-AA61-12672297CA43}"/>
          </ac:spMkLst>
        </pc:spChg>
        <pc:spChg chg="mod">
          <ac:chgData name="Camilo Rennó" userId="eac9aab033b2f962" providerId="LiveId" clId="{E1FFA2E9-070B-4643-9EDC-67936E4F58ED}" dt="2023-08-07T13:15:57.233" v="1286" actId="165"/>
          <ac:spMkLst>
            <pc:docMk/>
            <pc:sldMk cId="0" sldId="490"/>
            <ac:spMk id="26" creationId="{11102B00-99C3-07B4-1EB9-D04121C412AE}"/>
          </ac:spMkLst>
        </pc:spChg>
        <pc:spChg chg="mod">
          <ac:chgData name="Camilo Rennó" userId="eac9aab033b2f962" providerId="LiveId" clId="{E1FFA2E9-070B-4643-9EDC-67936E4F58ED}" dt="2023-08-07T13:15:57.233" v="1286" actId="165"/>
          <ac:spMkLst>
            <pc:docMk/>
            <pc:sldMk cId="0" sldId="490"/>
            <ac:spMk id="27" creationId="{DC61D4AF-15C0-5D5F-A9DA-B889479ECBD1}"/>
          </ac:spMkLst>
        </pc:spChg>
        <pc:spChg chg="mod">
          <ac:chgData name="Camilo Rennó" userId="eac9aab033b2f962" providerId="LiveId" clId="{E1FFA2E9-070B-4643-9EDC-67936E4F58ED}" dt="2023-08-07T13:15:57.233" v="1286" actId="165"/>
          <ac:spMkLst>
            <pc:docMk/>
            <pc:sldMk cId="0" sldId="490"/>
            <ac:spMk id="28" creationId="{71D87AD9-7BF5-F6DC-B9F1-C7C7AA7F80B0}"/>
          </ac:spMkLst>
        </pc:spChg>
        <pc:spChg chg="mod">
          <ac:chgData name="Camilo Rennó" userId="eac9aab033b2f962" providerId="LiveId" clId="{E1FFA2E9-070B-4643-9EDC-67936E4F58ED}" dt="2023-08-07T13:15:57.233" v="1286" actId="165"/>
          <ac:spMkLst>
            <pc:docMk/>
            <pc:sldMk cId="0" sldId="490"/>
            <ac:spMk id="29" creationId="{1A49557D-AD74-DC1C-572B-572DB1AF50DE}"/>
          </ac:spMkLst>
        </pc:spChg>
        <pc:spChg chg="mod">
          <ac:chgData name="Camilo Rennó" userId="eac9aab033b2f962" providerId="LiveId" clId="{E1FFA2E9-070B-4643-9EDC-67936E4F58ED}" dt="2023-08-07T13:15:57.233" v="1286" actId="165"/>
          <ac:spMkLst>
            <pc:docMk/>
            <pc:sldMk cId="0" sldId="490"/>
            <ac:spMk id="30" creationId="{ABC46460-8151-7C1F-142D-CBD4C7223148}"/>
          </ac:spMkLst>
        </pc:spChg>
        <pc:spChg chg="mod">
          <ac:chgData name="Camilo Rennó" userId="eac9aab033b2f962" providerId="LiveId" clId="{E1FFA2E9-070B-4643-9EDC-67936E4F58ED}" dt="2023-08-07T13:15:57.233" v="1286" actId="165"/>
          <ac:spMkLst>
            <pc:docMk/>
            <pc:sldMk cId="0" sldId="490"/>
            <ac:spMk id="31" creationId="{EC9AA504-0719-B3BD-A6E4-1AC9D90F39EF}"/>
          </ac:spMkLst>
        </pc:spChg>
        <pc:spChg chg="mod">
          <ac:chgData name="Camilo Rennó" userId="eac9aab033b2f962" providerId="LiveId" clId="{E1FFA2E9-070B-4643-9EDC-67936E4F58ED}" dt="2023-08-07T13:15:57.233" v="1286" actId="165"/>
          <ac:spMkLst>
            <pc:docMk/>
            <pc:sldMk cId="0" sldId="490"/>
            <ac:spMk id="32" creationId="{A2EFB382-C5ED-A5E6-1304-CC4C8A8FA253}"/>
          </ac:spMkLst>
        </pc:spChg>
        <pc:spChg chg="del mod">
          <ac:chgData name="Camilo Rennó" userId="eac9aab033b2f962" providerId="LiveId" clId="{E1FFA2E9-070B-4643-9EDC-67936E4F58ED}" dt="2023-08-07T13:17:30.050" v="1324" actId="478"/>
          <ac:spMkLst>
            <pc:docMk/>
            <pc:sldMk cId="0" sldId="490"/>
            <ac:spMk id="34" creationId="{F0886874-16D8-7267-E2A6-7E75C394C333}"/>
          </ac:spMkLst>
        </pc:spChg>
        <pc:spChg chg="mod">
          <ac:chgData name="Camilo Rennó" userId="eac9aab033b2f962" providerId="LiveId" clId="{E1FFA2E9-070B-4643-9EDC-67936E4F58ED}" dt="2023-08-07T13:15:57.233" v="1286" actId="165"/>
          <ac:spMkLst>
            <pc:docMk/>
            <pc:sldMk cId="0" sldId="490"/>
            <ac:spMk id="35" creationId="{5E77E570-D4D6-F436-B06E-182088017C6D}"/>
          </ac:spMkLst>
        </pc:spChg>
        <pc:spChg chg="mod">
          <ac:chgData name="Camilo Rennó" userId="eac9aab033b2f962" providerId="LiveId" clId="{E1FFA2E9-070B-4643-9EDC-67936E4F58ED}" dt="2023-08-07T13:15:57.233" v="1286" actId="165"/>
          <ac:spMkLst>
            <pc:docMk/>
            <pc:sldMk cId="0" sldId="490"/>
            <ac:spMk id="36" creationId="{89F7F9C4-53E7-24D5-4BC2-2AEA144FF72C}"/>
          </ac:spMkLst>
        </pc:spChg>
        <pc:spChg chg="mod">
          <ac:chgData name="Camilo Rennó" userId="eac9aab033b2f962" providerId="LiveId" clId="{E1FFA2E9-070B-4643-9EDC-67936E4F58ED}" dt="2023-08-07T13:15:57.233" v="1286" actId="165"/>
          <ac:spMkLst>
            <pc:docMk/>
            <pc:sldMk cId="0" sldId="490"/>
            <ac:spMk id="37" creationId="{A03CF88C-7BF6-EA9B-86DC-DCF17F2D7F9A}"/>
          </ac:spMkLst>
        </pc:spChg>
        <pc:spChg chg="mod">
          <ac:chgData name="Camilo Rennó" userId="eac9aab033b2f962" providerId="LiveId" clId="{E1FFA2E9-070B-4643-9EDC-67936E4F58ED}" dt="2023-08-07T13:15:57.233" v="1286" actId="165"/>
          <ac:spMkLst>
            <pc:docMk/>
            <pc:sldMk cId="0" sldId="490"/>
            <ac:spMk id="38" creationId="{A001EDA5-01E6-2C49-B505-E090A9F3E755}"/>
          </ac:spMkLst>
        </pc:spChg>
        <pc:spChg chg="mod">
          <ac:chgData name="Camilo Rennó" userId="eac9aab033b2f962" providerId="LiveId" clId="{E1FFA2E9-070B-4643-9EDC-67936E4F58ED}" dt="2023-08-07T13:15:57.233" v="1286" actId="165"/>
          <ac:spMkLst>
            <pc:docMk/>
            <pc:sldMk cId="0" sldId="490"/>
            <ac:spMk id="39" creationId="{53FC80B1-58BC-8B84-66FD-21B94BBE809E}"/>
          </ac:spMkLst>
        </pc:spChg>
        <pc:spChg chg="mod">
          <ac:chgData name="Camilo Rennó" userId="eac9aab033b2f962" providerId="LiveId" clId="{E1FFA2E9-070B-4643-9EDC-67936E4F58ED}" dt="2023-08-07T13:15:57.233" v="1286" actId="165"/>
          <ac:spMkLst>
            <pc:docMk/>
            <pc:sldMk cId="0" sldId="490"/>
            <ac:spMk id="40" creationId="{94577FA7-2E69-B16B-5CF8-926FAF7EDE1A}"/>
          </ac:spMkLst>
        </pc:spChg>
        <pc:spChg chg="mod">
          <ac:chgData name="Camilo Rennó" userId="eac9aab033b2f962" providerId="LiveId" clId="{E1FFA2E9-070B-4643-9EDC-67936E4F58ED}" dt="2023-08-07T13:15:57.233" v="1286" actId="165"/>
          <ac:spMkLst>
            <pc:docMk/>
            <pc:sldMk cId="0" sldId="490"/>
            <ac:spMk id="41" creationId="{DD6EF907-37B9-888C-5B09-7EEC1DF73905}"/>
          </ac:spMkLst>
        </pc:spChg>
        <pc:spChg chg="mod">
          <ac:chgData name="Camilo Rennó" userId="eac9aab033b2f962" providerId="LiveId" clId="{E1FFA2E9-070B-4643-9EDC-67936E4F58ED}" dt="2023-08-07T13:15:57.233" v="1286" actId="165"/>
          <ac:spMkLst>
            <pc:docMk/>
            <pc:sldMk cId="0" sldId="490"/>
            <ac:spMk id="42" creationId="{3A56480E-D33C-F515-7200-FD6159BC1730}"/>
          </ac:spMkLst>
        </pc:spChg>
        <pc:spChg chg="mod">
          <ac:chgData name="Camilo Rennó" userId="eac9aab033b2f962" providerId="LiveId" clId="{E1FFA2E9-070B-4643-9EDC-67936E4F58ED}" dt="2023-08-07T13:15:57.233" v="1286" actId="165"/>
          <ac:spMkLst>
            <pc:docMk/>
            <pc:sldMk cId="0" sldId="490"/>
            <ac:spMk id="43" creationId="{972E5CAC-F49F-5E72-F330-40C67E863E61}"/>
          </ac:spMkLst>
        </pc:spChg>
        <pc:spChg chg="mod">
          <ac:chgData name="Camilo Rennó" userId="eac9aab033b2f962" providerId="LiveId" clId="{E1FFA2E9-070B-4643-9EDC-67936E4F58ED}" dt="2023-08-07T13:15:57.233" v="1286" actId="165"/>
          <ac:spMkLst>
            <pc:docMk/>
            <pc:sldMk cId="0" sldId="490"/>
            <ac:spMk id="44" creationId="{955B2DDB-472D-C526-89D7-5FE60027592E}"/>
          </ac:spMkLst>
        </pc:spChg>
        <pc:spChg chg="mod topLvl">
          <ac:chgData name="Camilo Rennó" userId="eac9aab033b2f962" providerId="LiveId" clId="{E1FFA2E9-070B-4643-9EDC-67936E4F58ED}" dt="2023-08-07T13:20:43.008" v="1340" actId="164"/>
          <ac:spMkLst>
            <pc:docMk/>
            <pc:sldMk cId="0" sldId="490"/>
            <ac:spMk id="50" creationId="{9529DEED-9301-D600-9B41-A724B556BE44}"/>
          </ac:spMkLst>
        </pc:spChg>
        <pc:spChg chg="mod topLvl">
          <ac:chgData name="Camilo Rennó" userId="eac9aab033b2f962" providerId="LiveId" clId="{E1FFA2E9-070B-4643-9EDC-67936E4F58ED}" dt="2023-08-07T13:19:43.094" v="1334" actId="164"/>
          <ac:spMkLst>
            <pc:docMk/>
            <pc:sldMk cId="0" sldId="490"/>
            <ac:spMk id="51" creationId="{C545301E-14E5-9215-8EDC-2C337C5B37E9}"/>
          </ac:spMkLst>
        </pc:spChg>
        <pc:spChg chg="mod topLvl">
          <ac:chgData name="Camilo Rennó" userId="eac9aab033b2f962" providerId="LiveId" clId="{E1FFA2E9-070B-4643-9EDC-67936E4F58ED}" dt="2023-08-07T13:20:11.054" v="1339" actId="164"/>
          <ac:spMkLst>
            <pc:docMk/>
            <pc:sldMk cId="0" sldId="490"/>
            <ac:spMk id="52" creationId="{FC810E39-69D4-7A08-B5B7-6BC98572686C}"/>
          </ac:spMkLst>
        </pc:spChg>
        <pc:spChg chg="del mod">
          <ac:chgData name="Camilo Rennó" userId="eac9aab033b2f962" providerId="LiveId" clId="{E1FFA2E9-070B-4643-9EDC-67936E4F58ED}" dt="2023-08-06T22:19:51.621" v="420" actId="478"/>
          <ac:spMkLst>
            <pc:docMk/>
            <pc:sldMk cId="0" sldId="490"/>
            <ac:spMk id="53" creationId="{8D048117-5F36-84CF-B41E-44F15301A7B9}"/>
          </ac:spMkLst>
        </pc:spChg>
        <pc:spChg chg="mod topLvl">
          <ac:chgData name="Camilo Rennó" userId="eac9aab033b2f962" providerId="LiveId" clId="{E1FFA2E9-070B-4643-9EDC-67936E4F58ED}" dt="2023-08-07T13:24:29.710" v="1368" actId="164"/>
          <ac:spMkLst>
            <pc:docMk/>
            <pc:sldMk cId="0" sldId="490"/>
            <ac:spMk id="53" creationId="{B5BB6723-A60A-8E6A-896F-4553C650A0A6}"/>
          </ac:spMkLst>
        </pc:spChg>
        <pc:spChg chg="del mod">
          <ac:chgData name="Camilo Rennó" userId="eac9aab033b2f962" providerId="LiveId" clId="{E1FFA2E9-070B-4643-9EDC-67936E4F58ED}" dt="2023-08-06T22:17:47.961" v="368" actId="478"/>
          <ac:spMkLst>
            <pc:docMk/>
            <pc:sldMk cId="0" sldId="490"/>
            <ac:spMk id="54" creationId="{3E3851C1-D10A-A45E-F443-BB0DDED0D853}"/>
          </ac:spMkLst>
        </pc:spChg>
        <pc:spChg chg="mod topLvl">
          <ac:chgData name="Camilo Rennó" userId="eac9aab033b2f962" providerId="LiveId" clId="{E1FFA2E9-070B-4643-9EDC-67936E4F58ED}" dt="2023-08-07T13:21:43.809" v="1346" actId="165"/>
          <ac:spMkLst>
            <pc:docMk/>
            <pc:sldMk cId="0" sldId="490"/>
            <ac:spMk id="54" creationId="{BDCAC72D-4445-98F9-9360-374C0A89C21B}"/>
          </ac:spMkLst>
        </pc:spChg>
        <pc:spChg chg="del mod">
          <ac:chgData name="Camilo Rennó" userId="eac9aab033b2f962" providerId="LiveId" clId="{E1FFA2E9-070B-4643-9EDC-67936E4F58ED}" dt="2023-08-06T22:18:03.075" v="374" actId="478"/>
          <ac:spMkLst>
            <pc:docMk/>
            <pc:sldMk cId="0" sldId="490"/>
            <ac:spMk id="55" creationId="{68792C5D-3418-FE28-0EF8-A77B9FC1065F}"/>
          </ac:spMkLst>
        </pc:spChg>
        <pc:spChg chg="mod topLvl">
          <ac:chgData name="Camilo Rennó" userId="eac9aab033b2f962" providerId="LiveId" clId="{E1FFA2E9-070B-4643-9EDC-67936E4F58ED}" dt="2023-08-07T13:21:43.809" v="1346" actId="165"/>
          <ac:spMkLst>
            <pc:docMk/>
            <pc:sldMk cId="0" sldId="490"/>
            <ac:spMk id="55" creationId="{99EB5FA4-B8EB-F1D3-901F-8D60E66ADB8D}"/>
          </ac:spMkLst>
        </pc:spChg>
        <pc:spChg chg="mod topLvl">
          <ac:chgData name="Camilo Rennó" userId="eac9aab033b2f962" providerId="LiveId" clId="{E1FFA2E9-070B-4643-9EDC-67936E4F58ED}" dt="2023-08-07T13:21:43.809" v="1346" actId="165"/>
          <ac:spMkLst>
            <pc:docMk/>
            <pc:sldMk cId="0" sldId="490"/>
            <ac:spMk id="56" creationId="{5A44CEE0-7528-5916-6A80-1C5149A71E7E}"/>
          </ac:spMkLst>
        </pc:spChg>
        <pc:spChg chg="del mod">
          <ac:chgData name="Camilo Rennó" userId="eac9aab033b2f962" providerId="LiveId" clId="{E1FFA2E9-070B-4643-9EDC-67936E4F58ED}" dt="2023-08-06T22:17:50.121" v="369" actId="478"/>
          <ac:spMkLst>
            <pc:docMk/>
            <pc:sldMk cId="0" sldId="490"/>
            <ac:spMk id="56" creationId="{EA9754F7-E908-6465-BF81-BEEB739DBBF1}"/>
          </ac:spMkLst>
        </pc:spChg>
        <pc:spChg chg="mod topLvl">
          <ac:chgData name="Camilo Rennó" userId="eac9aab033b2f962" providerId="LiveId" clId="{E1FFA2E9-070B-4643-9EDC-67936E4F58ED}" dt="2023-08-07T13:21:43.809" v="1346" actId="165"/>
          <ac:spMkLst>
            <pc:docMk/>
            <pc:sldMk cId="0" sldId="490"/>
            <ac:spMk id="57" creationId="{41AC714A-5378-0F3D-7077-E5B6F80F07DC}"/>
          </ac:spMkLst>
        </pc:spChg>
        <pc:spChg chg="del mod">
          <ac:chgData name="Camilo Rennó" userId="eac9aab033b2f962" providerId="LiveId" clId="{E1FFA2E9-070B-4643-9EDC-67936E4F58ED}" dt="2023-08-06T22:18:01.517" v="373" actId="478"/>
          <ac:spMkLst>
            <pc:docMk/>
            <pc:sldMk cId="0" sldId="490"/>
            <ac:spMk id="57" creationId="{D7C49A6B-7F66-74E0-9435-3A1A5DF50CE5}"/>
          </ac:spMkLst>
        </pc:spChg>
        <pc:spChg chg="del mod">
          <ac:chgData name="Camilo Rennó" userId="eac9aab033b2f962" providerId="LiveId" clId="{E1FFA2E9-070B-4643-9EDC-67936E4F58ED}" dt="2023-08-06T22:18:07.144" v="376" actId="478"/>
          <ac:spMkLst>
            <pc:docMk/>
            <pc:sldMk cId="0" sldId="490"/>
            <ac:spMk id="58" creationId="{298F6812-A309-33FB-0DFD-C9091B27F4F8}"/>
          </ac:spMkLst>
        </pc:spChg>
        <pc:spChg chg="mod topLvl">
          <ac:chgData name="Camilo Rennó" userId="eac9aab033b2f962" providerId="LiveId" clId="{E1FFA2E9-070B-4643-9EDC-67936E4F58ED}" dt="2023-08-07T13:21:43.809" v="1346" actId="165"/>
          <ac:spMkLst>
            <pc:docMk/>
            <pc:sldMk cId="0" sldId="490"/>
            <ac:spMk id="58" creationId="{7E50B4B5-6223-5AD8-234A-59F68C38C0F8}"/>
          </ac:spMkLst>
        </pc:spChg>
        <pc:spChg chg="del mod">
          <ac:chgData name="Camilo Rennó" userId="eac9aab033b2f962" providerId="LiveId" clId="{E1FFA2E9-070B-4643-9EDC-67936E4F58ED}" dt="2023-08-06T22:18:09.120" v="377" actId="478"/>
          <ac:spMkLst>
            <pc:docMk/>
            <pc:sldMk cId="0" sldId="490"/>
            <ac:spMk id="59" creationId="{0D26A49D-30FE-9A50-434D-07F14D6D8C05}"/>
          </ac:spMkLst>
        </pc:spChg>
        <pc:spChg chg="mod topLvl">
          <ac:chgData name="Camilo Rennó" userId="eac9aab033b2f962" providerId="LiveId" clId="{E1FFA2E9-070B-4643-9EDC-67936E4F58ED}" dt="2023-08-07T13:21:43.809" v="1346" actId="165"/>
          <ac:spMkLst>
            <pc:docMk/>
            <pc:sldMk cId="0" sldId="490"/>
            <ac:spMk id="59" creationId="{3D5B5490-3A5F-C8A3-19AB-B13841C3B81C}"/>
          </ac:spMkLst>
        </pc:spChg>
        <pc:spChg chg="mod topLvl">
          <ac:chgData name="Camilo Rennó" userId="eac9aab033b2f962" providerId="LiveId" clId="{E1FFA2E9-070B-4643-9EDC-67936E4F58ED}" dt="2023-08-07T13:21:43.809" v="1346" actId="165"/>
          <ac:spMkLst>
            <pc:docMk/>
            <pc:sldMk cId="0" sldId="490"/>
            <ac:spMk id="60" creationId="{12653E1E-89AA-B5F2-ABD2-B8573EF1FBDF}"/>
          </ac:spMkLst>
        </pc:spChg>
        <pc:spChg chg="del mod">
          <ac:chgData name="Camilo Rennó" userId="eac9aab033b2f962" providerId="LiveId" clId="{E1FFA2E9-070B-4643-9EDC-67936E4F58ED}" dt="2023-08-06T22:17:53.843" v="371" actId="478"/>
          <ac:spMkLst>
            <pc:docMk/>
            <pc:sldMk cId="0" sldId="490"/>
            <ac:spMk id="60" creationId="{BBDC4469-C024-EE5D-8FE9-717A0DAE4E6D}"/>
          </ac:spMkLst>
        </pc:spChg>
        <pc:spChg chg="mod topLvl">
          <ac:chgData name="Camilo Rennó" userId="eac9aab033b2f962" providerId="LiveId" clId="{E1FFA2E9-070B-4643-9EDC-67936E4F58ED}" dt="2023-08-07T13:21:43.809" v="1346" actId="165"/>
          <ac:spMkLst>
            <pc:docMk/>
            <pc:sldMk cId="0" sldId="490"/>
            <ac:spMk id="61" creationId="{E26B55E2-6F79-6735-E7EA-2E6DADC5EA0F}"/>
          </ac:spMkLst>
        </pc:spChg>
        <pc:spChg chg="del mod">
          <ac:chgData name="Camilo Rennó" userId="eac9aab033b2f962" providerId="LiveId" clId="{E1FFA2E9-070B-4643-9EDC-67936E4F58ED}" dt="2023-08-06T22:17:52.143" v="370" actId="478"/>
          <ac:spMkLst>
            <pc:docMk/>
            <pc:sldMk cId="0" sldId="490"/>
            <ac:spMk id="61" creationId="{FC5F0CDA-18CC-B136-A3C1-50989CB9197D}"/>
          </ac:spMkLst>
        </pc:spChg>
        <pc:spChg chg="mod topLvl">
          <ac:chgData name="Camilo Rennó" userId="eac9aab033b2f962" providerId="LiveId" clId="{E1FFA2E9-070B-4643-9EDC-67936E4F58ED}" dt="2023-08-07T13:21:43.809" v="1346" actId="165"/>
          <ac:spMkLst>
            <pc:docMk/>
            <pc:sldMk cId="0" sldId="490"/>
            <ac:spMk id="62" creationId="{0334F41A-407D-EFC9-08A4-798E2FBE0DDF}"/>
          </ac:spMkLst>
        </pc:spChg>
        <pc:spChg chg="del mod">
          <ac:chgData name="Camilo Rennó" userId="eac9aab033b2f962" providerId="LiveId" clId="{E1FFA2E9-070B-4643-9EDC-67936E4F58ED}" dt="2023-08-06T22:17:58.924" v="372" actId="478"/>
          <ac:spMkLst>
            <pc:docMk/>
            <pc:sldMk cId="0" sldId="490"/>
            <ac:spMk id="62" creationId="{BAC462A4-9CE8-3CA8-95EB-B41C8E617531}"/>
          </ac:spMkLst>
        </pc:spChg>
        <pc:spChg chg="del mod">
          <ac:chgData name="Camilo Rennó" userId="eac9aab033b2f962" providerId="LiveId" clId="{E1FFA2E9-070B-4643-9EDC-67936E4F58ED}" dt="2023-08-06T22:18:04.978" v="375" actId="478"/>
          <ac:spMkLst>
            <pc:docMk/>
            <pc:sldMk cId="0" sldId="490"/>
            <ac:spMk id="63" creationId="{68A25CA6-DFE9-7B2D-FB41-B2D413A4708B}"/>
          </ac:spMkLst>
        </pc:spChg>
        <pc:spChg chg="mod topLvl">
          <ac:chgData name="Camilo Rennó" userId="eac9aab033b2f962" providerId="LiveId" clId="{E1FFA2E9-070B-4643-9EDC-67936E4F58ED}" dt="2023-08-07T13:21:43.809" v="1346" actId="165"/>
          <ac:spMkLst>
            <pc:docMk/>
            <pc:sldMk cId="0" sldId="490"/>
            <ac:spMk id="63" creationId="{97C6A821-9845-316F-A843-9ABA28C4B6D8}"/>
          </ac:spMkLst>
        </pc:spChg>
        <pc:spChg chg="mod topLvl">
          <ac:chgData name="Camilo Rennó" userId="eac9aab033b2f962" providerId="LiveId" clId="{E1FFA2E9-070B-4643-9EDC-67936E4F58ED}" dt="2023-08-07T13:20:11.054" v="1339" actId="164"/>
          <ac:spMkLst>
            <pc:docMk/>
            <pc:sldMk cId="0" sldId="490"/>
            <ac:spMk id="191488" creationId="{B5BF7423-E260-6AA7-8907-B1CE6ECED0CE}"/>
          </ac:spMkLst>
        </pc:spChg>
        <pc:spChg chg="mod topLvl">
          <ac:chgData name="Camilo Rennó" userId="eac9aab033b2f962" providerId="LiveId" clId="{E1FFA2E9-070B-4643-9EDC-67936E4F58ED}" dt="2023-08-07T13:20:11.054" v="1339" actId="164"/>
          <ac:spMkLst>
            <pc:docMk/>
            <pc:sldMk cId="0" sldId="490"/>
            <ac:spMk id="191489" creationId="{076718E2-FA56-FFED-4BCE-E5CC40696E6E}"/>
          </ac:spMkLst>
        </pc:spChg>
        <pc:spChg chg="mod">
          <ac:chgData name="Camilo Rennó" userId="eac9aab033b2f962" providerId="LiveId" clId="{E1FFA2E9-070B-4643-9EDC-67936E4F58ED}" dt="2023-08-06T22:07:56.847" v="219" actId="207"/>
          <ac:spMkLst>
            <pc:docMk/>
            <pc:sldMk cId="0" sldId="490"/>
            <ac:spMk id="191490" creationId="{00000000-0000-0000-0000-000000000000}"/>
          </ac:spMkLst>
        </pc:spChg>
        <pc:spChg chg="mod topLvl">
          <ac:chgData name="Camilo Rennó" userId="eac9aab033b2f962" providerId="LiveId" clId="{E1FFA2E9-070B-4643-9EDC-67936E4F58ED}" dt="2023-08-07T13:20:11.054" v="1339" actId="164"/>
          <ac:spMkLst>
            <pc:docMk/>
            <pc:sldMk cId="0" sldId="490"/>
            <ac:spMk id="191491" creationId="{C37CA641-785A-B3D9-A48E-1A57F3AF1024}"/>
          </ac:spMkLst>
        </pc:spChg>
        <pc:spChg chg="mod topLvl">
          <ac:chgData name="Camilo Rennó" userId="eac9aab033b2f962" providerId="LiveId" clId="{E1FFA2E9-070B-4643-9EDC-67936E4F58ED}" dt="2023-08-07T13:20:11.054" v="1339" actId="164"/>
          <ac:spMkLst>
            <pc:docMk/>
            <pc:sldMk cId="0" sldId="490"/>
            <ac:spMk id="191492" creationId="{4FDE6C4D-52B0-9A32-3D29-75B5E1A338A0}"/>
          </ac:spMkLst>
        </pc:spChg>
        <pc:spChg chg="mod topLvl">
          <ac:chgData name="Camilo Rennó" userId="eac9aab033b2f962" providerId="LiveId" clId="{E1FFA2E9-070B-4643-9EDC-67936E4F58ED}" dt="2023-08-07T13:20:11.054" v="1339" actId="164"/>
          <ac:spMkLst>
            <pc:docMk/>
            <pc:sldMk cId="0" sldId="490"/>
            <ac:spMk id="191493" creationId="{0FC2E2E6-6EF7-5D2B-8C2E-0B62BEDAEBD0}"/>
          </ac:spMkLst>
        </pc:spChg>
        <pc:spChg chg="mod topLvl">
          <ac:chgData name="Camilo Rennó" userId="eac9aab033b2f962" providerId="LiveId" clId="{E1FFA2E9-070B-4643-9EDC-67936E4F58ED}" dt="2023-08-07T13:20:11.054" v="1339" actId="164"/>
          <ac:spMkLst>
            <pc:docMk/>
            <pc:sldMk cId="0" sldId="490"/>
            <ac:spMk id="191494" creationId="{926FE6D1-271B-C830-4301-BF5F6339EA5A}"/>
          </ac:spMkLst>
        </pc:spChg>
        <pc:spChg chg="mod topLvl">
          <ac:chgData name="Camilo Rennó" userId="eac9aab033b2f962" providerId="LiveId" clId="{E1FFA2E9-070B-4643-9EDC-67936E4F58ED}" dt="2023-08-07T13:20:11.054" v="1339" actId="164"/>
          <ac:spMkLst>
            <pc:docMk/>
            <pc:sldMk cId="0" sldId="490"/>
            <ac:spMk id="191495" creationId="{64A079D1-9EB7-7CF0-1C48-6BB2C7320EB9}"/>
          </ac:spMkLst>
        </pc:spChg>
        <pc:spChg chg="mod topLvl">
          <ac:chgData name="Camilo Rennó" userId="eac9aab033b2f962" providerId="LiveId" clId="{E1FFA2E9-070B-4643-9EDC-67936E4F58ED}" dt="2023-08-07T13:20:11.054" v="1339" actId="164"/>
          <ac:spMkLst>
            <pc:docMk/>
            <pc:sldMk cId="0" sldId="490"/>
            <ac:spMk id="191496" creationId="{3A2307E0-27CA-7FFD-F3A2-92624B838610}"/>
          </ac:spMkLst>
        </pc:spChg>
        <pc:spChg chg="mod topLvl">
          <ac:chgData name="Camilo Rennó" userId="eac9aab033b2f962" providerId="LiveId" clId="{E1FFA2E9-070B-4643-9EDC-67936E4F58ED}" dt="2023-08-07T13:20:11.054" v="1339" actId="164"/>
          <ac:spMkLst>
            <pc:docMk/>
            <pc:sldMk cId="0" sldId="490"/>
            <ac:spMk id="191497" creationId="{ACC4B463-11D0-7D50-5CD9-FE6FF6A7A7CD}"/>
          </ac:spMkLst>
        </pc:spChg>
        <pc:spChg chg="mod topLvl">
          <ac:chgData name="Camilo Rennó" userId="eac9aab033b2f962" providerId="LiveId" clId="{E1FFA2E9-070B-4643-9EDC-67936E4F58ED}" dt="2023-08-07T13:20:11.054" v="1339" actId="164"/>
          <ac:spMkLst>
            <pc:docMk/>
            <pc:sldMk cId="0" sldId="490"/>
            <ac:spMk id="191498" creationId="{40FA71C9-A590-35F9-B2CB-EC29854E36E9}"/>
          </ac:spMkLst>
        </pc:spChg>
        <pc:spChg chg="mod topLvl">
          <ac:chgData name="Camilo Rennó" userId="eac9aab033b2f962" providerId="LiveId" clId="{E1FFA2E9-070B-4643-9EDC-67936E4F58ED}" dt="2023-08-07T13:20:11.054" v="1339" actId="164"/>
          <ac:spMkLst>
            <pc:docMk/>
            <pc:sldMk cId="0" sldId="490"/>
            <ac:spMk id="191499" creationId="{6DAB95AE-FBEE-DC3C-4641-83B23A3803E5}"/>
          </ac:spMkLst>
        </pc:spChg>
        <pc:spChg chg="mod topLvl">
          <ac:chgData name="Camilo Rennó" userId="eac9aab033b2f962" providerId="LiveId" clId="{E1FFA2E9-070B-4643-9EDC-67936E4F58ED}" dt="2023-08-07T13:19:43.094" v="1334" actId="164"/>
          <ac:spMkLst>
            <pc:docMk/>
            <pc:sldMk cId="0" sldId="490"/>
            <ac:spMk id="191500" creationId="{46A3625B-7658-0DDE-16AB-394369FFC146}"/>
          </ac:spMkLst>
        </pc:spChg>
        <pc:spChg chg="mod topLvl">
          <ac:chgData name="Camilo Rennó" userId="eac9aab033b2f962" providerId="LiveId" clId="{E1FFA2E9-070B-4643-9EDC-67936E4F58ED}" dt="2023-08-07T13:19:43.094" v="1334" actId="164"/>
          <ac:spMkLst>
            <pc:docMk/>
            <pc:sldMk cId="0" sldId="490"/>
            <ac:spMk id="191501" creationId="{532DDCDF-E789-93F7-D8D0-10FF506E8572}"/>
          </ac:spMkLst>
        </pc:spChg>
        <pc:spChg chg="mod topLvl">
          <ac:chgData name="Camilo Rennó" userId="eac9aab033b2f962" providerId="LiveId" clId="{E1FFA2E9-070B-4643-9EDC-67936E4F58ED}" dt="2023-08-07T13:19:43.094" v="1334" actId="164"/>
          <ac:spMkLst>
            <pc:docMk/>
            <pc:sldMk cId="0" sldId="490"/>
            <ac:spMk id="191502" creationId="{E9BFE6C2-41F5-18D6-374A-8117E7ACE132}"/>
          </ac:spMkLst>
        </pc:spChg>
        <pc:spChg chg="mod topLvl">
          <ac:chgData name="Camilo Rennó" userId="eac9aab033b2f962" providerId="LiveId" clId="{E1FFA2E9-070B-4643-9EDC-67936E4F58ED}" dt="2023-08-07T13:19:43.094" v="1334" actId="164"/>
          <ac:spMkLst>
            <pc:docMk/>
            <pc:sldMk cId="0" sldId="490"/>
            <ac:spMk id="191503" creationId="{19A2A9B7-3BDB-D93A-F3AD-0CF8E82456C5}"/>
          </ac:spMkLst>
        </pc:spChg>
        <pc:spChg chg="mod topLvl">
          <ac:chgData name="Camilo Rennó" userId="eac9aab033b2f962" providerId="LiveId" clId="{E1FFA2E9-070B-4643-9EDC-67936E4F58ED}" dt="2023-08-07T13:19:43.094" v="1334" actId="164"/>
          <ac:spMkLst>
            <pc:docMk/>
            <pc:sldMk cId="0" sldId="490"/>
            <ac:spMk id="191504" creationId="{F6C3F3EA-D2C3-FEA7-890A-A3A44363492B}"/>
          </ac:spMkLst>
        </pc:spChg>
        <pc:spChg chg="mod topLvl">
          <ac:chgData name="Camilo Rennó" userId="eac9aab033b2f962" providerId="LiveId" clId="{E1FFA2E9-070B-4643-9EDC-67936E4F58ED}" dt="2023-08-07T13:19:43.094" v="1334" actId="164"/>
          <ac:spMkLst>
            <pc:docMk/>
            <pc:sldMk cId="0" sldId="490"/>
            <ac:spMk id="191505" creationId="{A27C7B91-FD3D-B8FD-3534-C2D56B2FC70C}"/>
          </ac:spMkLst>
        </pc:spChg>
        <pc:spChg chg="mod topLvl">
          <ac:chgData name="Camilo Rennó" userId="eac9aab033b2f962" providerId="LiveId" clId="{E1FFA2E9-070B-4643-9EDC-67936E4F58ED}" dt="2023-08-07T13:19:43.094" v="1334" actId="164"/>
          <ac:spMkLst>
            <pc:docMk/>
            <pc:sldMk cId="0" sldId="490"/>
            <ac:spMk id="191506" creationId="{D38448DC-43A7-71D5-926D-2980BE812582}"/>
          </ac:spMkLst>
        </pc:spChg>
        <pc:spChg chg="mod topLvl">
          <ac:chgData name="Camilo Rennó" userId="eac9aab033b2f962" providerId="LiveId" clId="{E1FFA2E9-070B-4643-9EDC-67936E4F58ED}" dt="2023-08-07T13:19:43.094" v="1334" actId="164"/>
          <ac:spMkLst>
            <pc:docMk/>
            <pc:sldMk cId="0" sldId="490"/>
            <ac:spMk id="191507" creationId="{A3D8EB4A-834C-0174-1E85-4CE4DDFF990B}"/>
          </ac:spMkLst>
        </pc:spChg>
        <pc:spChg chg="mod topLvl">
          <ac:chgData name="Camilo Rennó" userId="eac9aab033b2f962" providerId="LiveId" clId="{E1FFA2E9-070B-4643-9EDC-67936E4F58ED}" dt="2023-08-07T13:19:43.094" v="1334" actId="164"/>
          <ac:spMkLst>
            <pc:docMk/>
            <pc:sldMk cId="0" sldId="490"/>
            <ac:spMk id="191508" creationId="{717FFDB8-7291-48DC-9A50-553F8C9C8FC7}"/>
          </ac:spMkLst>
        </pc:spChg>
        <pc:spChg chg="mod topLvl">
          <ac:chgData name="Camilo Rennó" userId="eac9aab033b2f962" providerId="LiveId" clId="{E1FFA2E9-070B-4643-9EDC-67936E4F58ED}" dt="2023-08-07T13:19:43.094" v="1334" actId="164"/>
          <ac:spMkLst>
            <pc:docMk/>
            <pc:sldMk cId="0" sldId="490"/>
            <ac:spMk id="191509" creationId="{44FCBBC9-5CA0-A3B6-ABC7-D6759B095C37}"/>
          </ac:spMkLst>
        </pc:spChg>
        <pc:spChg chg="mod topLvl">
          <ac:chgData name="Camilo Rennó" userId="eac9aab033b2f962" providerId="LiveId" clId="{E1FFA2E9-070B-4643-9EDC-67936E4F58ED}" dt="2023-08-07T13:19:43.094" v="1334" actId="164"/>
          <ac:spMkLst>
            <pc:docMk/>
            <pc:sldMk cId="0" sldId="490"/>
            <ac:spMk id="191510" creationId="{AF684CBE-1D15-C5F6-BB71-18B262C6CDED}"/>
          </ac:spMkLst>
        </pc:spChg>
        <pc:spChg chg="add mod topLvl">
          <ac:chgData name="Camilo Rennó" userId="eac9aab033b2f962" providerId="LiveId" clId="{E1FFA2E9-070B-4643-9EDC-67936E4F58ED}" dt="2023-08-07T13:20:43.008" v="1340" actId="164"/>
          <ac:spMkLst>
            <pc:docMk/>
            <pc:sldMk cId="0" sldId="490"/>
            <ac:spMk id="191511" creationId="{4AD3C6D7-44D5-6913-5F07-167940748828}"/>
          </ac:spMkLst>
        </pc:spChg>
        <pc:spChg chg="add mod topLvl">
          <ac:chgData name="Camilo Rennó" userId="eac9aab033b2f962" providerId="LiveId" clId="{E1FFA2E9-070B-4643-9EDC-67936E4F58ED}" dt="2023-08-07T13:21:01.287" v="1341" actId="164"/>
          <ac:spMkLst>
            <pc:docMk/>
            <pc:sldMk cId="0" sldId="490"/>
            <ac:spMk id="191512" creationId="{9904BAFD-6586-9447-D3E6-FA4E84D60B2B}"/>
          </ac:spMkLst>
        </pc:spChg>
        <pc:spChg chg="add mod topLvl">
          <ac:chgData name="Camilo Rennó" userId="eac9aab033b2f962" providerId="LiveId" clId="{E1FFA2E9-070B-4643-9EDC-67936E4F58ED}" dt="2023-08-07T13:21:01.287" v="1341" actId="164"/>
          <ac:spMkLst>
            <pc:docMk/>
            <pc:sldMk cId="0" sldId="490"/>
            <ac:spMk id="191513" creationId="{A8944778-42C1-D817-814D-FFAC6104BF67}"/>
          </ac:spMkLst>
        </pc:spChg>
        <pc:spChg chg="add mod topLvl">
          <ac:chgData name="Camilo Rennó" userId="eac9aab033b2f962" providerId="LiveId" clId="{E1FFA2E9-070B-4643-9EDC-67936E4F58ED}" dt="2023-08-07T13:21:01.287" v="1341" actId="164"/>
          <ac:spMkLst>
            <pc:docMk/>
            <pc:sldMk cId="0" sldId="490"/>
            <ac:spMk id="191514" creationId="{FF184A3C-D56A-88E3-5FBE-9108954D3436}"/>
          </ac:spMkLst>
        </pc:spChg>
        <pc:spChg chg="add mod topLvl">
          <ac:chgData name="Camilo Rennó" userId="eac9aab033b2f962" providerId="LiveId" clId="{E1FFA2E9-070B-4643-9EDC-67936E4F58ED}" dt="2023-08-07T13:21:01.287" v="1341" actId="164"/>
          <ac:spMkLst>
            <pc:docMk/>
            <pc:sldMk cId="0" sldId="490"/>
            <ac:spMk id="191515" creationId="{43321068-AD18-CA96-890E-9543CF05A30C}"/>
          </ac:spMkLst>
        </pc:spChg>
        <pc:spChg chg="add mod topLvl">
          <ac:chgData name="Camilo Rennó" userId="eac9aab033b2f962" providerId="LiveId" clId="{E1FFA2E9-070B-4643-9EDC-67936E4F58ED}" dt="2023-08-07T13:21:01.287" v="1341" actId="164"/>
          <ac:spMkLst>
            <pc:docMk/>
            <pc:sldMk cId="0" sldId="490"/>
            <ac:spMk id="191516" creationId="{43D135E2-4DDF-D701-83C8-27B734FE488E}"/>
          </ac:spMkLst>
        </pc:spChg>
        <pc:spChg chg="add mod topLvl">
          <ac:chgData name="Camilo Rennó" userId="eac9aab033b2f962" providerId="LiveId" clId="{E1FFA2E9-070B-4643-9EDC-67936E4F58ED}" dt="2023-08-07T13:21:01.287" v="1341" actId="164"/>
          <ac:spMkLst>
            <pc:docMk/>
            <pc:sldMk cId="0" sldId="490"/>
            <ac:spMk id="191517" creationId="{A12352F4-9F1F-89BC-8F35-F9355CEE0EE0}"/>
          </ac:spMkLst>
        </pc:spChg>
        <pc:spChg chg="add mod topLvl">
          <ac:chgData name="Camilo Rennó" userId="eac9aab033b2f962" providerId="LiveId" clId="{E1FFA2E9-070B-4643-9EDC-67936E4F58ED}" dt="2023-08-07T13:21:01.287" v="1341" actId="164"/>
          <ac:spMkLst>
            <pc:docMk/>
            <pc:sldMk cId="0" sldId="490"/>
            <ac:spMk id="191518" creationId="{986DE11B-F82A-A9B4-9985-42372064B501}"/>
          </ac:spMkLst>
        </pc:spChg>
        <pc:spChg chg="add mod topLvl">
          <ac:chgData name="Camilo Rennó" userId="eac9aab033b2f962" providerId="LiveId" clId="{E1FFA2E9-070B-4643-9EDC-67936E4F58ED}" dt="2023-08-07T13:21:01.287" v="1341" actId="164"/>
          <ac:spMkLst>
            <pc:docMk/>
            <pc:sldMk cId="0" sldId="490"/>
            <ac:spMk id="191519" creationId="{C9F33075-243C-A16E-0261-0BA3F927E5A8}"/>
          </ac:spMkLst>
        </pc:spChg>
        <pc:spChg chg="add mod topLvl">
          <ac:chgData name="Camilo Rennó" userId="eac9aab033b2f962" providerId="LiveId" clId="{E1FFA2E9-070B-4643-9EDC-67936E4F58ED}" dt="2023-08-07T13:21:01.287" v="1341" actId="164"/>
          <ac:spMkLst>
            <pc:docMk/>
            <pc:sldMk cId="0" sldId="490"/>
            <ac:spMk id="191520" creationId="{876F947D-C6C5-182C-2872-0556C7C3ACBB}"/>
          </ac:spMkLst>
        </pc:spChg>
        <pc:spChg chg="add mod topLvl">
          <ac:chgData name="Camilo Rennó" userId="eac9aab033b2f962" providerId="LiveId" clId="{E1FFA2E9-070B-4643-9EDC-67936E4F58ED}" dt="2023-08-07T13:21:01.287" v="1341" actId="164"/>
          <ac:spMkLst>
            <pc:docMk/>
            <pc:sldMk cId="0" sldId="490"/>
            <ac:spMk id="191521" creationId="{4CF0D183-BFB7-4764-E961-7E9479206F0F}"/>
          </ac:spMkLst>
        </pc:spChg>
        <pc:spChg chg="add del mod">
          <ac:chgData name="Camilo Rennó" userId="eac9aab033b2f962" providerId="LiveId" clId="{E1FFA2E9-070B-4643-9EDC-67936E4F58ED}" dt="2023-08-06T22:20:14.085" v="422" actId="478"/>
          <ac:spMkLst>
            <pc:docMk/>
            <pc:sldMk cId="0" sldId="490"/>
            <ac:spMk id="191522" creationId="{4825CB5A-E50A-22F4-EFB6-EA3C7A8D8B7D}"/>
          </ac:spMkLst>
        </pc:spChg>
        <pc:spChg chg="mod topLvl">
          <ac:chgData name="Camilo Rennó" userId="eac9aab033b2f962" providerId="LiveId" clId="{E1FFA2E9-070B-4643-9EDC-67936E4F58ED}" dt="2023-08-07T13:21:43.809" v="1346" actId="165"/>
          <ac:spMkLst>
            <pc:docMk/>
            <pc:sldMk cId="0" sldId="490"/>
            <ac:spMk id="191522" creationId="{C031CBE3-BC97-9358-88B0-D597DB961DA2}"/>
          </ac:spMkLst>
        </pc:spChg>
        <pc:spChg chg="add mod topLvl">
          <ac:chgData name="Camilo Rennó" userId="eac9aab033b2f962" providerId="LiveId" clId="{E1FFA2E9-070B-4643-9EDC-67936E4F58ED}" dt="2023-08-07T13:21:01.287" v="1341" actId="164"/>
          <ac:spMkLst>
            <pc:docMk/>
            <pc:sldMk cId="0" sldId="490"/>
            <ac:spMk id="191523" creationId="{A415ADEF-B937-CEF4-0D43-D02CCA048817}"/>
          </ac:spMkLst>
        </pc:spChg>
        <pc:spChg chg="add mod topLvl">
          <ac:chgData name="Camilo Rennó" userId="eac9aab033b2f962" providerId="LiveId" clId="{E1FFA2E9-070B-4643-9EDC-67936E4F58ED}" dt="2023-08-07T13:21:01.287" v="1341" actId="164"/>
          <ac:spMkLst>
            <pc:docMk/>
            <pc:sldMk cId="0" sldId="490"/>
            <ac:spMk id="191524" creationId="{02ED69D2-E496-C893-390B-8AD83743B94E}"/>
          </ac:spMkLst>
        </pc:spChg>
        <pc:spChg chg="add mod topLvl">
          <ac:chgData name="Camilo Rennó" userId="eac9aab033b2f962" providerId="LiveId" clId="{E1FFA2E9-070B-4643-9EDC-67936E4F58ED}" dt="2023-08-07T13:21:01.287" v="1341" actId="164"/>
          <ac:spMkLst>
            <pc:docMk/>
            <pc:sldMk cId="0" sldId="490"/>
            <ac:spMk id="191525" creationId="{A6A8A125-1405-9F40-9E12-A8613400C38A}"/>
          </ac:spMkLst>
        </pc:spChg>
        <pc:spChg chg="add mod topLvl">
          <ac:chgData name="Camilo Rennó" userId="eac9aab033b2f962" providerId="LiveId" clId="{E1FFA2E9-070B-4643-9EDC-67936E4F58ED}" dt="2023-08-07T13:21:01.287" v="1341" actId="164"/>
          <ac:spMkLst>
            <pc:docMk/>
            <pc:sldMk cId="0" sldId="490"/>
            <ac:spMk id="191526" creationId="{F9DF2575-4D9F-7392-7C79-F3E81234B01F}"/>
          </ac:spMkLst>
        </pc:spChg>
        <pc:spChg chg="add mod topLvl">
          <ac:chgData name="Camilo Rennó" userId="eac9aab033b2f962" providerId="LiveId" clId="{E1FFA2E9-070B-4643-9EDC-67936E4F58ED}" dt="2023-08-07T13:21:01.287" v="1341" actId="164"/>
          <ac:spMkLst>
            <pc:docMk/>
            <pc:sldMk cId="0" sldId="490"/>
            <ac:spMk id="191527" creationId="{331CE2D5-D931-9E34-AF3C-4FB747BF9F10}"/>
          </ac:spMkLst>
        </pc:spChg>
        <pc:spChg chg="add mod topLvl">
          <ac:chgData name="Camilo Rennó" userId="eac9aab033b2f962" providerId="LiveId" clId="{E1FFA2E9-070B-4643-9EDC-67936E4F58ED}" dt="2023-08-07T13:21:01.287" v="1341" actId="164"/>
          <ac:spMkLst>
            <pc:docMk/>
            <pc:sldMk cId="0" sldId="490"/>
            <ac:spMk id="191528" creationId="{01C3D273-183B-B5BA-1216-A9C98250B4A9}"/>
          </ac:spMkLst>
        </pc:spChg>
        <pc:spChg chg="add mod topLvl">
          <ac:chgData name="Camilo Rennó" userId="eac9aab033b2f962" providerId="LiveId" clId="{E1FFA2E9-070B-4643-9EDC-67936E4F58ED}" dt="2023-08-07T13:21:01.287" v="1341" actId="164"/>
          <ac:spMkLst>
            <pc:docMk/>
            <pc:sldMk cId="0" sldId="490"/>
            <ac:spMk id="191529" creationId="{AEEA462E-1A20-609B-847E-1198181DB695}"/>
          </ac:spMkLst>
        </pc:spChg>
        <pc:spChg chg="add mod topLvl">
          <ac:chgData name="Camilo Rennó" userId="eac9aab033b2f962" providerId="LiveId" clId="{E1FFA2E9-070B-4643-9EDC-67936E4F58ED}" dt="2023-08-07T13:21:01.287" v="1341" actId="164"/>
          <ac:spMkLst>
            <pc:docMk/>
            <pc:sldMk cId="0" sldId="490"/>
            <ac:spMk id="191530" creationId="{0809024E-2A18-C50D-98C7-9E3398A8A042}"/>
          </ac:spMkLst>
        </pc:spChg>
        <pc:spChg chg="add mod topLvl">
          <ac:chgData name="Camilo Rennó" userId="eac9aab033b2f962" providerId="LiveId" clId="{E1FFA2E9-070B-4643-9EDC-67936E4F58ED}" dt="2023-08-07T13:21:01.287" v="1341" actId="164"/>
          <ac:spMkLst>
            <pc:docMk/>
            <pc:sldMk cId="0" sldId="490"/>
            <ac:spMk id="191531" creationId="{8C3991DC-C80E-2DC2-E86E-FF26A9E853E8}"/>
          </ac:spMkLst>
        </pc:spChg>
        <pc:spChg chg="add mod topLvl">
          <ac:chgData name="Camilo Rennó" userId="eac9aab033b2f962" providerId="LiveId" clId="{E1FFA2E9-070B-4643-9EDC-67936E4F58ED}" dt="2023-08-07T13:21:01.287" v="1341" actId="164"/>
          <ac:spMkLst>
            <pc:docMk/>
            <pc:sldMk cId="0" sldId="490"/>
            <ac:spMk id="191532" creationId="{33A4141C-65F8-9C46-98B9-D5FCE8356EC5}"/>
          </ac:spMkLst>
        </pc:spChg>
        <pc:spChg chg="add mod">
          <ac:chgData name="Camilo Rennó" userId="eac9aab033b2f962" providerId="LiveId" clId="{E1FFA2E9-070B-4643-9EDC-67936E4F58ED}" dt="2023-08-07T13:13:13.699" v="1217" actId="1035"/>
          <ac:spMkLst>
            <pc:docMk/>
            <pc:sldMk cId="0" sldId="490"/>
            <ac:spMk id="191533" creationId="{78E61F4F-2B1B-56D5-78A4-B8A607B2C4D7}"/>
          </ac:spMkLst>
        </pc:spChg>
        <pc:spChg chg="add mod">
          <ac:chgData name="Camilo Rennó" userId="eac9aab033b2f962" providerId="LiveId" clId="{E1FFA2E9-070B-4643-9EDC-67936E4F58ED}" dt="2023-08-07T13:13:53.972" v="1267" actId="1036"/>
          <ac:spMkLst>
            <pc:docMk/>
            <pc:sldMk cId="0" sldId="490"/>
            <ac:spMk id="191534" creationId="{E5BC5C69-9E7F-4C1C-8438-FF4C93278635}"/>
          </ac:spMkLst>
        </pc:spChg>
        <pc:spChg chg="mod topLvl">
          <ac:chgData name="Camilo Rennó" userId="eac9aab033b2f962" providerId="LiveId" clId="{E1FFA2E9-070B-4643-9EDC-67936E4F58ED}" dt="2023-08-07T13:21:43.809" v="1346" actId="165"/>
          <ac:spMkLst>
            <pc:docMk/>
            <pc:sldMk cId="0" sldId="490"/>
            <ac:spMk id="191535" creationId="{F5A62645-0DAE-844D-AF6C-09DA9E03C25C}"/>
          </ac:spMkLst>
        </pc:spChg>
        <pc:spChg chg="mod topLvl">
          <ac:chgData name="Camilo Rennó" userId="eac9aab033b2f962" providerId="LiveId" clId="{E1FFA2E9-070B-4643-9EDC-67936E4F58ED}" dt="2023-08-07T13:21:43.809" v="1346" actId="165"/>
          <ac:spMkLst>
            <pc:docMk/>
            <pc:sldMk cId="0" sldId="490"/>
            <ac:spMk id="191536" creationId="{76EAAE6C-AE48-AA0A-8FA5-834E4CDFFAD1}"/>
          </ac:spMkLst>
        </pc:spChg>
        <pc:spChg chg="mod topLvl">
          <ac:chgData name="Camilo Rennó" userId="eac9aab033b2f962" providerId="LiveId" clId="{E1FFA2E9-070B-4643-9EDC-67936E4F58ED}" dt="2023-08-07T13:06:27.337" v="1042" actId="164"/>
          <ac:spMkLst>
            <pc:docMk/>
            <pc:sldMk cId="0" sldId="490"/>
            <ac:spMk id="191537" creationId="{51E90F6E-F70B-C77F-F46B-0175FFAA25C3}"/>
          </ac:spMkLst>
        </pc:spChg>
        <pc:spChg chg="mod topLvl">
          <ac:chgData name="Camilo Rennó" userId="eac9aab033b2f962" providerId="LiveId" clId="{E1FFA2E9-070B-4643-9EDC-67936E4F58ED}" dt="2023-08-07T13:06:27.337" v="1042" actId="164"/>
          <ac:spMkLst>
            <pc:docMk/>
            <pc:sldMk cId="0" sldId="490"/>
            <ac:spMk id="191538" creationId="{3C7AF0C3-F645-840B-4C3A-E4FE30590EE1}"/>
          </ac:spMkLst>
        </pc:spChg>
        <pc:spChg chg="mod topLvl">
          <ac:chgData name="Camilo Rennó" userId="eac9aab033b2f962" providerId="LiveId" clId="{E1FFA2E9-070B-4643-9EDC-67936E4F58ED}" dt="2023-08-07T13:06:27.337" v="1042" actId="164"/>
          <ac:spMkLst>
            <pc:docMk/>
            <pc:sldMk cId="0" sldId="490"/>
            <ac:spMk id="191539" creationId="{D2311C41-8D85-A00A-B638-4845A16AA0BF}"/>
          </ac:spMkLst>
        </pc:spChg>
        <pc:spChg chg="mod topLvl">
          <ac:chgData name="Camilo Rennó" userId="eac9aab033b2f962" providerId="LiveId" clId="{E1FFA2E9-070B-4643-9EDC-67936E4F58ED}" dt="2023-08-07T13:06:27.337" v="1042" actId="164"/>
          <ac:spMkLst>
            <pc:docMk/>
            <pc:sldMk cId="0" sldId="490"/>
            <ac:spMk id="191540" creationId="{99139F48-C226-802F-1549-7D6B8BC0A642}"/>
          </ac:spMkLst>
        </pc:spChg>
        <pc:spChg chg="mod topLvl">
          <ac:chgData name="Camilo Rennó" userId="eac9aab033b2f962" providerId="LiveId" clId="{E1FFA2E9-070B-4643-9EDC-67936E4F58ED}" dt="2023-08-07T13:06:27.337" v="1042" actId="164"/>
          <ac:spMkLst>
            <pc:docMk/>
            <pc:sldMk cId="0" sldId="490"/>
            <ac:spMk id="191541" creationId="{699D33FD-9353-C2FF-F950-6E66B06AFCEC}"/>
          </ac:spMkLst>
        </pc:spChg>
        <pc:spChg chg="mod topLvl">
          <ac:chgData name="Camilo Rennó" userId="eac9aab033b2f962" providerId="LiveId" clId="{E1FFA2E9-070B-4643-9EDC-67936E4F58ED}" dt="2023-08-07T13:06:27.337" v="1042" actId="164"/>
          <ac:spMkLst>
            <pc:docMk/>
            <pc:sldMk cId="0" sldId="490"/>
            <ac:spMk id="191542" creationId="{0162A092-810C-4948-CC92-688092F480BA}"/>
          </ac:spMkLst>
        </pc:spChg>
        <pc:spChg chg="mod topLvl">
          <ac:chgData name="Camilo Rennó" userId="eac9aab033b2f962" providerId="LiveId" clId="{E1FFA2E9-070B-4643-9EDC-67936E4F58ED}" dt="2023-08-07T13:06:27.337" v="1042" actId="164"/>
          <ac:spMkLst>
            <pc:docMk/>
            <pc:sldMk cId="0" sldId="490"/>
            <ac:spMk id="191543" creationId="{F84B4F39-CE38-A179-AEF2-AB1DB6C82C24}"/>
          </ac:spMkLst>
        </pc:spChg>
        <pc:spChg chg="mod topLvl">
          <ac:chgData name="Camilo Rennó" userId="eac9aab033b2f962" providerId="LiveId" clId="{E1FFA2E9-070B-4643-9EDC-67936E4F58ED}" dt="2023-08-07T13:06:27.337" v="1042" actId="164"/>
          <ac:spMkLst>
            <pc:docMk/>
            <pc:sldMk cId="0" sldId="490"/>
            <ac:spMk id="191544" creationId="{D5A0ACAF-67F2-ED6B-C3D5-1F96C1A9532C}"/>
          </ac:spMkLst>
        </pc:spChg>
        <pc:spChg chg="mod topLvl">
          <ac:chgData name="Camilo Rennó" userId="eac9aab033b2f962" providerId="LiveId" clId="{E1FFA2E9-070B-4643-9EDC-67936E4F58ED}" dt="2023-08-07T13:06:27.337" v="1042" actId="164"/>
          <ac:spMkLst>
            <pc:docMk/>
            <pc:sldMk cId="0" sldId="490"/>
            <ac:spMk id="191545" creationId="{A438DDAA-28B5-2AF6-7CA5-D229266F58E1}"/>
          </ac:spMkLst>
        </pc:spChg>
        <pc:spChg chg="mod topLvl">
          <ac:chgData name="Camilo Rennó" userId="eac9aab033b2f962" providerId="LiveId" clId="{E1FFA2E9-070B-4643-9EDC-67936E4F58ED}" dt="2023-08-07T13:06:27.337" v="1042" actId="164"/>
          <ac:spMkLst>
            <pc:docMk/>
            <pc:sldMk cId="0" sldId="490"/>
            <ac:spMk id="191546" creationId="{94DA17F3-BF80-967B-6249-FD49311A1E17}"/>
          </ac:spMkLst>
        </pc:spChg>
        <pc:spChg chg="mod topLvl">
          <ac:chgData name="Camilo Rennó" userId="eac9aab033b2f962" providerId="LiveId" clId="{E1FFA2E9-070B-4643-9EDC-67936E4F58ED}" dt="2023-08-07T13:21:43.809" v="1346" actId="165"/>
          <ac:spMkLst>
            <pc:docMk/>
            <pc:sldMk cId="0" sldId="490"/>
            <ac:spMk id="191547" creationId="{9FDF4249-CA35-CAE9-B16B-CE5F8CE7AB78}"/>
          </ac:spMkLst>
        </pc:spChg>
        <pc:spChg chg="mod topLvl">
          <ac:chgData name="Camilo Rennó" userId="eac9aab033b2f962" providerId="LiveId" clId="{E1FFA2E9-070B-4643-9EDC-67936E4F58ED}" dt="2023-08-07T13:21:43.809" v="1346" actId="165"/>
          <ac:spMkLst>
            <pc:docMk/>
            <pc:sldMk cId="0" sldId="490"/>
            <ac:spMk id="191548" creationId="{C22FE671-7617-D2B8-B4F6-ABC93A3ED5A0}"/>
          </ac:spMkLst>
        </pc:spChg>
        <pc:spChg chg="mod topLvl">
          <ac:chgData name="Camilo Rennó" userId="eac9aab033b2f962" providerId="LiveId" clId="{E1FFA2E9-070B-4643-9EDC-67936E4F58ED}" dt="2023-08-07T13:21:43.809" v="1346" actId="165"/>
          <ac:spMkLst>
            <pc:docMk/>
            <pc:sldMk cId="0" sldId="490"/>
            <ac:spMk id="191549" creationId="{5D6AF984-3A8C-F008-B1DD-CE04A88306EE}"/>
          </ac:spMkLst>
        </pc:spChg>
        <pc:spChg chg="mod topLvl">
          <ac:chgData name="Camilo Rennó" userId="eac9aab033b2f962" providerId="LiveId" clId="{E1FFA2E9-070B-4643-9EDC-67936E4F58ED}" dt="2023-08-07T13:21:43.809" v="1346" actId="165"/>
          <ac:spMkLst>
            <pc:docMk/>
            <pc:sldMk cId="0" sldId="490"/>
            <ac:spMk id="191550" creationId="{6E5CDE24-7FA6-4FD3-F9CB-AB58CF56CAEF}"/>
          </ac:spMkLst>
        </pc:spChg>
        <pc:spChg chg="mod topLvl">
          <ac:chgData name="Camilo Rennó" userId="eac9aab033b2f962" providerId="LiveId" clId="{E1FFA2E9-070B-4643-9EDC-67936E4F58ED}" dt="2023-08-07T13:21:43.809" v="1346" actId="165"/>
          <ac:spMkLst>
            <pc:docMk/>
            <pc:sldMk cId="0" sldId="490"/>
            <ac:spMk id="191551" creationId="{9845F9DA-FC91-D1BE-E9E7-9FD6608F818D}"/>
          </ac:spMkLst>
        </pc:spChg>
        <pc:spChg chg="mod topLvl">
          <ac:chgData name="Camilo Rennó" userId="eac9aab033b2f962" providerId="LiveId" clId="{E1FFA2E9-070B-4643-9EDC-67936E4F58ED}" dt="2023-08-07T13:21:43.809" v="1346" actId="165"/>
          <ac:spMkLst>
            <pc:docMk/>
            <pc:sldMk cId="0" sldId="490"/>
            <ac:spMk id="191552" creationId="{2D922954-50E3-AD83-EE78-E1D58A12D46A}"/>
          </ac:spMkLst>
        </pc:spChg>
        <pc:spChg chg="mod topLvl">
          <ac:chgData name="Camilo Rennó" userId="eac9aab033b2f962" providerId="LiveId" clId="{E1FFA2E9-070B-4643-9EDC-67936E4F58ED}" dt="2023-08-07T13:21:43.809" v="1346" actId="165"/>
          <ac:spMkLst>
            <pc:docMk/>
            <pc:sldMk cId="0" sldId="490"/>
            <ac:spMk id="191553" creationId="{DE0C105C-93C3-8E10-0FBE-EC82BC669E99}"/>
          </ac:spMkLst>
        </pc:spChg>
        <pc:spChg chg="mod topLvl">
          <ac:chgData name="Camilo Rennó" userId="eac9aab033b2f962" providerId="LiveId" clId="{E1FFA2E9-070B-4643-9EDC-67936E4F58ED}" dt="2023-08-07T13:21:43.809" v="1346" actId="165"/>
          <ac:spMkLst>
            <pc:docMk/>
            <pc:sldMk cId="0" sldId="490"/>
            <ac:spMk id="191554" creationId="{A4CAF4C1-5C2B-603B-39EC-E063985BA6BA}"/>
          </ac:spMkLst>
        </pc:spChg>
        <pc:spChg chg="mod topLvl">
          <ac:chgData name="Camilo Rennó" userId="eac9aab033b2f962" providerId="LiveId" clId="{E1FFA2E9-070B-4643-9EDC-67936E4F58ED}" dt="2023-08-07T13:21:43.809" v="1346" actId="165"/>
          <ac:spMkLst>
            <pc:docMk/>
            <pc:sldMk cId="0" sldId="490"/>
            <ac:spMk id="191555" creationId="{1D3B8B67-90A2-D62D-4C5A-0CB2C9C97532}"/>
          </ac:spMkLst>
        </pc:spChg>
        <pc:spChg chg="mod topLvl">
          <ac:chgData name="Camilo Rennó" userId="eac9aab033b2f962" providerId="LiveId" clId="{E1FFA2E9-070B-4643-9EDC-67936E4F58ED}" dt="2023-08-07T13:21:43.809" v="1346" actId="165"/>
          <ac:spMkLst>
            <pc:docMk/>
            <pc:sldMk cId="0" sldId="490"/>
            <ac:spMk id="191556" creationId="{6D72D36D-3F86-1940-58DC-8F7DD571F50C}"/>
          </ac:spMkLst>
        </pc:spChg>
        <pc:spChg chg="mod topLvl">
          <ac:chgData name="Camilo Rennó" userId="eac9aab033b2f962" providerId="LiveId" clId="{E1FFA2E9-070B-4643-9EDC-67936E4F58ED}" dt="2023-08-07T13:21:43.809" v="1346" actId="165"/>
          <ac:spMkLst>
            <pc:docMk/>
            <pc:sldMk cId="0" sldId="490"/>
            <ac:spMk id="191557" creationId="{084D9B47-45C9-39BA-BCD8-0D8407FBF774}"/>
          </ac:spMkLst>
        </pc:spChg>
        <pc:spChg chg="mod topLvl">
          <ac:chgData name="Camilo Rennó" userId="eac9aab033b2f962" providerId="LiveId" clId="{E1FFA2E9-070B-4643-9EDC-67936E4F58ED}" dt="2023-08-07T13:06:27.337" v="1042" actId="164"/>
          <ac:spMkLst>
            <pc:docMk/>
            <pc:sldMk cId="0" sldId="490"/>
            <ac:spMk id="191558" creationId="{A6B50F5C-0D18-6660-921F-376D92F4EE2E}"/>
          </ac:spMkLst>
        </pc:spChg>
        <pc:spChg chg="del mod topLvl">
          <ac:chgData name="Camilo Rennó" userId="eac9aab033b2f962" providerId="LiveId" clId="{E1FFA2E9-070B-4643-9EDC-67936E4F58ED}" dt="2023-08-07T13:05:11.994" v="1032" actId="478"/>
          <ac:spMkLst>
            <pc:docMk/>
            <pc:sldMk cId="0" sldId="490"/>
            <ac:spMk id="191559" creationId="{60A7E1BC-5FFB-39BA-F14D-E552793B8508}"/>
          </ac:spMkLst>
        </pc:spChg>
        <pc:spChg chg="del mod topLvl">
          <ac:chgData name="Camilo Rennó" userId="eac9aab033b2f962" providerId="LiveId" clId="{E1FFA2E9-070B-4643-9EDC-67936E4F58ED}" dt="2023-08-07T13:05:18.852" v="1035" actId="478"/>
          <ac:spMkLst>
            <pc:docMk/>
            <pc:sldMk cId="0" sldId="490"/>
            <ac:spMk id="191560" creationId="{C177F4E4-DAD4-1AC6-2175-AE2C69EE0A7B}"/>
          </ac:spMkLst>
        </pc:spChg>
        <pc:spChg chg="del mod topLvl">
          <ac:chgData name="Camilo Rennó" userId="eac9aab033b2f962" providerId="LiveId" clId="{E1FFA2E9-070B-4643-9EDC-67936E4F58ED}" dt="2023-08-07T13:05:05.272" v="1031" actId="478"/>
          <ac:spMkLst>
            <pc:docMk/>
            <pc:sldMk cId="0" sldId="490"/>
            <ac:spMk id="191561" creationId="{4BAED085-BF13-1DB0-BBFC-2BCE924C92AF}"/>
          </ac:spMkLst>
        </pc:spChg>
        <pc:spChg chg="del mod topLvl">
          <ac:chgData name="Camilo Rennó" userId="eac9aab033b2f962" providerId="LiveId" clId="{E1FFA2E9-070B-4643-9EDC-67936E4F58ED}" dt="2023-08-07T13:05:30.365" v="1037" actId="478"/>
          <ac:spMkLst>
            <pc:docMk/>
            <pc:sldMk cId="0" sldId="490"/>
            <ac:spMk id="191562" creationId="{B34BEE7E-F5A8-0EF6-12E4-CFB1480BA5F5}"/>
          </ac:spMkLst>
        </pc:spChg>
        <pc:spChg chg="del mod topLvl">
          <ac:chgData name="Camilo Rennó" userId="eac9aab033b2f962" providerId="LiveId" clId="{E1FFA2E9-070B-4643-9EDC-67936E4F58ED}" dt="2023-08-07T13:05:15.442" v="1034" actId="478"/>
          <ac:spMkLst>
            <pc:docMk/>
            <pc:sldMk cId="0" sldId="490"/>
            <ac:spMk id="191563" creationId="{B9DC86C0-86B1-C92F-C973-AA1952756098}"/>
          </ac:spMkLst>
        </pc:spChg>
        <pc:spChg chg="del mod topLvl">
          <ac:chgData name="Camilo Rennó" userId="eac9aab033b2f962" providerId="LiveId" clId="{E1FFA2E9-070B-4643-9EDC-67936E4F58ED}" dt="2023-08-07T13:05:35.068" v="1039" actId="478"/>
          <ac:spMkLst>
            <pc:docMk/>
            <pc:sldMk cId="0" sldId="490"/>
            <ac:spMk id="191564" creationId="{9665BF13-F0DF-ACAF-FA36-E29284973332}"/>
          </ac:spMkLst>
        </pc:spChg>
        <pc:spChg chg="del mod topLvl">
          <ac:chgData name="Camilo Rennó" userId="eac9aab033b2f962" providerId="LiveId" clId="{E1FFA2E9-070B-4643-9EDC-67936E4F58ED}" dt="2023-08-07T13:05:21.373" v="1036" actId="478"/>
          <ac:spMkLst>
            <pc:docMk/>
            <pc:sldMk cId="0" sldId="490"/>
            <ac:spMk id="191565" creationId="{C9F9A923-3070-959D-C986-A443FFB871C1}"/>
          </ac:spMkLst>
        </pc:spChg>
        <pc:spChg chg="mod topLvl">
          <ac:chgData name="Camilo Rennó" userId="eac9aab033b2f962" providerId="LiveId" clId="{E1FFA2E9-070B-4643-9EDC-67936E4F58ED}" dt="2023-08-07T13:06:27.337" v="1042" actId="164"/>
          <ac:spMkLst>
            <pc:docMk/>
            <pc:sldMk cId="0" sldId="490"/>
            <ac:spMk id="191566" creationId="{2B86EF89-C94B-E3AE-AED0-02EF4EB2B748}"/>
          </ac:spMkLst>
        </pc:spChg>
        <pc:spChg chg="del mod topLvl">
          <ac:chgData name="Camilo Rennó" userId="eac9aab033b2f962" providerId="LiveId" clId="{E1FFA2E9-070B-4643-9EDC-67936E4F58ED}" dt="2023-08-07T13:05:32.759" v="1038" actId="478"/>
          <ac:spMkLst>
            <pc:docMk/>
            <pc:sldMk cId="0" sldId="490"/>
            <ac:spMk id="191567" creationId="{E72C88E1-1F6C-2B7D-F977-40873E548518}"/>
          </ac:spMkLst>
        </pc:spChg>
        <pc:spChg chg="del mod topLvl">
          <ac:chgData name="Camilo Rennó" userId="eac9aab033b2f962" providerId="LiveId" clId="{E1FFA2E9-070B-4643-9EDC-67936E4F58ED}" dt="2023-08-07T13:05:13.629" v="1033" actId="478"/>
          <ac:spMkLst>
            <pc:docMk/>
            <pc:sldMk cId="0" sldId="490"/>
            <ac:spMk id="191568" creationId="{E3F584CF-FBF4-E2E4-9561-8C735F6BE21D}"/>
          </ac:spMkLst>
        </pc:spChg>
        <pc:spChg chg="add mod">
          <ac:chgData name="Camilo Rennó" userId="eac9aab033b2f962" providerId="LiveId" clId="{E1FFA2E9-070B-4643-9EDC-67936E4F58ED}" dt="2023-08-07T13:05:52.348" v="1040" actId="164"/>
          <ac:spMkLst>
            <pc:docMk/>
            <pc:sldMk cId="0" sldId="490"/>
            <ac:spMk id="191569" creationId="{DC79D75E-BAEA-F057-5065-0BD039416484}"/>
          </ac:spMkLst>
        </pc:spChg>
        <pc:spChg chg="add mod">
          <ac:chgData name="Camilo Rennó" userId="eac9aab033b2f962" providerId="LiveId" clId="{E1FFA2E9-070B-4643-9EDC-67936E4F58ED}" dt="2023-08-07T13:05:52.348" v="1040" actId="164"/>
          <ac:spMkLst>
            <pc:docMk/>
            <pc:sldMk cId="0" sldId="490"/>
            <ac:spMk id="191570" creationId="{633E1232-C7F7-F4BF-FEBE-CAE8F71D4B87}"/>
          </ac:spMkLst>
        </pc:spChg>
        <pc:spChg chg="add mod">
          <ac:chgData name="Camilo Rennó" userId="eac9aab033b2f962" providerId="LiveId" clId="{E1FFA2E9-070B-4643-9EDC-67936E4F58ED}" dt="2023-08-07T13:05:52.348" v="1040" actId="164"/>
          <ac:spMkLst>
            <pc:docMk/>
            <pc:sldMk cId="0" sldId="490"/>
            <ac:spMk id="191571" creationId="{31CB7E69-1814-6CD4-4DDF-11C20CAEF936}"/>
          </ac:spMkLst>
        </pc:spChg>
        <pc:spChg chg="add mod">
          <ac:chgData name="Camilo Rennó" userId="eac9aab033b2f962" providerId="LiveId" clId="{E1FFA2E9-070B-4643-9EDC-67936E4F58ED}" dt="2023-08-07T13:05:52.348" v="1040" actId="164"/>
          <ac:spMkLst>
            <pc:docMk/>
            <pc:sldMk cId="0" sldId="490"/>
            <ac:spMk id="191572" creationId="{DB248E4E-8E60-98A4-CF28-9077A68B4761}"/>
          </ac:spMkLst>
        </pc:spChg>
        <pc:spChg chg="add mod">
          <ac:chgData name="Camilo Rennó" userId="eac9aab033b2f962" providerId="LiveId" clId="{E1FFA2E9-070B-4643-9EDC-67936E4F58ED}" dt="2023-08-07T13:05:52.348" v="1040" actId="164"/>
          <ac:spMkLst>
            <pc:docMk/>
            <pc:sldMk cId="0" sldId="490"/>
            <ac:spMk id="191573" creationId="{F9F86B35-CE63-7078-1497-3FA5BF8A8638}"/>
          </ac:spMkLst>
        </pc:spChg>
        <pc:spChg chg="add mod">
          <ac:chgData name="Camilo Rennó" userId="eac9aab033b2f962" providerId="LiveId" clId="{E1FFA2E9-070B-4643-9EDC-67936E4F58ED}" dt="2023-08-07T13:05:52.348" v="1040" actId="164"/>
          <ac:spMkLst>
            <pc:docMk/>
            <pc:sldMk cId="0" sldId="490"/>
            <ac:spMk id="191574" creationId="{25E0A1E0-49D9-D011-E6A0-633DAC75D17D}"/>
          </ac:spMkLst>
        </pc:spChg>
        <pc:spChg chg="add mod">
          <ac:chgData name="Camilo Rennó" userId="eac9aab033b2f962" providerId="LiveId" clId="{E1FFA2E9-070B-4643-9EDC-67936E4F58ED}" dt="2023-08-07T13:05:52.348" v="1040" actId="164"/>
          <ac:spMkLst>
            <pc:docMk/>
            <pc:sldMk cId="0" sldId="490"/>
            <ac:spMk id="191575" creationId="{498BB325-006E-EF87-0A0E-C3375A321666}"/>
          </ac:spMkLst>
        </pc:spChg>
        <pc:spChg chg="add mod">
          <ac:chgData name="Camilo Rennó" userId="eac9aab033b2f962" providerId="LiveId" clId="{E1FFA2E9-070B-4643-9EDC-67936E4F58ED}" dt="2023-08-07T13:05:52.348" v="1040" actId="164"/>
          <ac:spMkLst>
            <pc:docMk/>
            <pc:sldMk cId="0" sldId="490"/>
            <ac:spMk id="191576" creationId="{C95E463F-264C-2E0B-D50D-334D8BD32263}"/>
          </ac:spMkLst>
        </pc:spChg>
        <pc:spChg chg="add mod">
          <ac:chgData name="Camilo Rennó" userId="eac9aab033b2f962" providerId="LiveId" clId="{E1FFA2E9-070B-4643-9EDC-67936E4F58ED}" dt="2023-08-07T13:05:52.348" v="1040" actId="164"/>
          <ac:spMkLst>
            <pc:docMk/>
            <pc:sldMk cId="0" sldId="490"/>
            <ac:spMk id="191577" creationId="{154D3A9F-54C0-9E55-967B-3374BDE755CF}"/>
          </ac:spMkLst>
        </pc:spChg>
        <pc:spChg chg="add mod">
          <ac:chgData name="Camilo Rennó" userId="eac9aab033b2f962" providerId="LiveId" clId="{E1FFA2E9-070B-4643-9EDC-67936E4F58ED}" dt="2023-08-07T13:05:52.348" v="1040" actId="164"/>
          <ac:spMkLst>
            <pc:docMk/>
            <pc:sldMk cId="0" sldId="490"/>
            <ac:spMk id="191578" creationId="{D8A3D477-6BC0-4620-BA97-379CD9E6A61D}"/>
          </ac:spMkLst>
        </pc:spChg>
        <pc:spChg chg="add mod">
          <ac:chgData name="Camilo Rennó" userId="eac9aab033b2f962" providerId="LiveId" clId="{E1FFA2E9-070B-4643-9EDC-67936E4F58ED}" dt="2023-08-07T13:05:52.348" v="1040" actId="164"/>
          <ac:spMkLst>
            <pc:docMk/>
            <pc:sldMk cId="0" sldId="490"/>
            <ac:spMk id="191579" creationId="{D0769361-A6EC-E914-A6F0-539FA07788EB}"/>
          </ac:spMkLst>
        </pc:spChg>
        <pc:spChg chg="del mod">
          <ac:chgData name="Camilo Rennó" userId="eac9aab033b2f962" providerId="LiveId" clId="{E1FFA2E9-070B-4643-9EDC-67936E4F58ED}" dt="2023-08-07T13:24:09.152" v="1367" actId="478"/>
          <ac:spMkLst>
            <pc:docMk/>
            <pc:sldMk cId="0" sldId="490"/>
            <ac:spMk id="191585" creationId="{ADF48B0A-B4D1-D409-B64C-C895C725AE08}"/>
          </ac:spMkLst>
        </pc:spChg>
        <pc:spChg chg="mod">
          <ac:chgData name="Camilo Rennó" userId="eac9aab033b2f962" providerId="LiveId" clId="{E1FFA2E9-070B-4643-9EDC-67936E4F58ED}" dt="2023-08-07T13:25:15.470" v="1373" actId="208"/>
          <ac:spMkLst>
            <pc:docMk/>
            <pc:sldMk cId="0" sldId="490"/>
            <ac:spMk id="191586" creationId="{153F5E25-E1E0-EDD6-C6B2-CF9F6311D8FA}"/>
          </ac:spMkLst>
        </pc:spChg>
        <pc:spChg chg="mod">
          <ac:chgData name="Camilo Rennó" userId="eac9aab033b2f962" providerId="LiveId" clId="{E1FFA2E9-070B-4643-9EDC-67936E4F58ED}" dt="2023-08-07T13:25:15.470" v="1373" actId="208"/>
          <ac:spMkLst>
            <pc:docMk/>
            <pc:sldMk cId="0" sldId="490"/>
            <ac:spMk id="191587" creationId="{A40C5E01-7AE4-5463-A3C0-FC7477455DF2}"/>
          </ac:spMkLst>
        </pc:spChg>
        <pc:spChg chg="mod">
          <ac:chgData name="Camilo Rennó" userId="eac9aab033b2f962" providerId="LiveId" clId="{E1FFA2E9-070B-4643-9EDC-67936E4F58ED}" dt="2023-08-07T13:25:15.470" v="1373" actId="208"/>
          <ac:spMkLst>
            <pc:docMk/>
            <pc:sldMk cId="0" sldId="490"/>
            <ac:spMk id="191588" creationId="{10977931-8ABF-CB56-8AFA-87DD6F254D85}"/>
          </ac:spMkLst>
        </pc:spChg>
        <pc:spChg chg="mod">
          <ac:chgData name="Camilo Rennó" userId="eac9aab033b2f962" providerId="LiveId" clId="{E1FFA2E9-070B-4643-9EDC-67936E4F58ED}" dt="2023-08-07T13:25:15.470" v="1373" actId="208"/>
          <ac:spMkLst>
            <pc:docMk/>
            <pc:sldMk cId="0" sldId="490"/>
            <ac:spMk id="191589" creationId="{C00C359A-396B-2D7A-1AB3-517EA1FCF831}"/>
          </ac:spMkLst>
        </pc:spChg>
        <pc:spChg chg="mod">
          <ac:chgData name="Camilo Rennó" userId="eac9aab033b2f962" providerId="LiveId" clId="{E1FFA2E9-070B-4643-9EDC-67936E4F58ED}" dt="2023-08-07T13:25:15.470" v="1373" actId="208"/>
          <ac:spMkLst>
            <pc:docMk/>
            <pc:sldMk cId="0" sldId="490"/>
            <ac:spMk id="191590" creationId="{C0B71DB5-2D2B-7E0F-005A-62C2BFB15AB3}"/>
          </ac:spMkLst>
        </pc:spChg>
        <pc:spChg chg="mod">
          <ac:chgData name="Camilo Rennó" userId="eac9aab033b2f962" providerId="LiveId" clId="{E1FFA2E9-070B-4643-9EDC-67936E4F58ED}" dt="2023-08-07T13:25:15.470" v="1373" actId="208"/>
          <ac:spMkLst>
            <pc:docMk/>
            <pc:sldMk cId="0" sldId="490"/>
            <ac:spMk id="191591" creationId="{233E7E68-FCE9-6F7E-F7B2-DCC94F706252}"/>
          </ac:spMkLst>
        </pc:spChg>
        <pc:spChg chg="mod">
          <ac:chgData name="Camilo Rennó" userId="eac9aab033b2f962" providerId="LiveId" clId="{E1FFA2E9-070B-4643-9EDC-67936E4F58ED}" dt="2023-08-07T13:25:15.470" v="1373" actId="208"/>
          <ac:spMkLst>
            <pc:docMk/>
            <pc:sldMk cId="0" sldId="490"/>
            <ac:spMk id="191592" creationId="{793BBADE-372F-3168-4FD0-F8C8B8C7CB34}"/>
          </ac:spMkLst>
        </pc:spChg>
        <pc:spChg chg="mod">
          <ac:chgData name="Camilo Rennó" userId="eac9aab033b2f962" providerId="LiveId" clId="{E1FFA2E9-070B-4643-9EDC-67936E4F58ED}" dt="2023-08-07T13:25:15.470" v="1373" actId="208"/>
          <ac:spMkLst>
            <pc:docMk/>
            <pc:sldMk cId="0" sldId="490"/>
            <ac:spMk id="191593" creationId="{AC190087-B2CC-4575-78E0-8C3D716F5674}"/>
          </ac:spMkLst>
        </pc:spChg>
        <pc:spChg chg="mod">
          <ac:chgData name="Camilo Rennó" userId="eac9aab033b2f962" providerId="LiveId" clId="{E1FFA2E9-070B-4643-9EDC-67936E4F58ED}" dt="2023-08-07T13:25:15.470" v="1373" actId="208"/>
          <ac:spMkLst>
            <pc:docMk/>
            <pc:sldMk cId="0" sldId="490"/>
            <ac:spMk id="191594" creationId="{9BB7EB76-4CDE-E67F-D720-9FBD79CFBA98}"/>
          </ac:spMkLst>
        </pc:spChg>
        <pc:spChg chg="mod">
          <ac:chgData name="Camilo Rennó" userId="eac9aab033b2f962" providerId="LiveId" clId="{E1FFA2E9-070B-4643-9EDC-67936E4F58ED}" dt="2023-08-07T13:25:15.470" v="1373" actId="208"/>
          <ac:spMkLst>
            <pc:docMk/>
            <pc:sldMk cId="0" sldId="490"/>
            <ac:spMk id="191595" creationId="{B2074167-634B-CEFE-1867-1AC1ECEF0360}"/>
          </ac:spMkLst>
        </pc:spChg>
        <pc:spChg chg="del mod">
          <ac:chgData name="Camilo Rennó" userId="eac9aab033b2f962" providerId="LiveId" clId="{E1FFA2E9-070B-4643-9EDC-67936E4F58ED}" dt="2023-08-07T13:24:05.541" v="1366" actId="478"/>
          <ac:spMkLst>
            <pc:docMk/>
            <pc:sldMk cId="0" sldId="490"/>
            <ac:spMk id="191597" creationId="{9F0A2F7C-E3A8-6CB8-E7F2-4D8678F8162C}"/>
          </ac:spMkLst>
        </pc:spChg>
        <pc:spChg chg="mod">
          <ac:chgData name="Camilo Rennó" userId="eac9aab033b2f962" providerId="LiveId" clId="{E1FFA2E9-070B-4643-9EDC-67936E4F58ED}" dt="2023-08-07T13:25:27.070" v="1375" actId="208"/>
          <ac:spMkLst>
            <pc:docMk/>
            <pc:sldMk cId="0" sldId="490"/>
            <ac:spMk id="191598" creationId="{04DCA2E4-1DB9-EF65-8CFE-DFAE3E6829F0}"/>
          </ac:spMkLst>
        </pc:spChg>
        <pc:spChg chg="mod">
          <ac:chgData name="Camilo Rennó" userId="eac9aab033b2f962" providerId="LiveId" clId="{E1FFA2E9-070B-4643-9EDC-67936E4F58ED}" dt="2023-08-07T13:25:27.070" v="1375" actId="208"/>
          <ac:spMkLst>
            <pc:docMk/>
            <pc:sldMk cId="0" sldId="490"/>
            <ac:spMk id="191599" creationId="{6D3A9F79-8785-D80F-55FB-4AC698FE45C6}"/>
          </ac:spMkLst>
        </pc:spChg>
        <pc:spChg chg="mod">
          <ac:chgData name="Camilo Rennó" userId="eac9aab033b2f962" providerId="LiveId" clId="{E1FFA2E9-070B-4643-9EDC-67936E4F58ED}" dt="2023-08-07T13:25:27.070" v="1375" actId="208"/>
          <ac:spMkLst>
            <pc:docMk/>
            <pc:sldMk cId="0" sldId="490"/>
            <ac:spMk id="191600" creationId="{6B4DFF00-DBB4-9964-AB70-72899F2F4148}"/>
          </ac:spMkLst>
        </pc:spChg>
        <pc:spChg chg="mod">
          <ac:chgData name="Camilo Rennó" userId="eac9aab033b2f962" providerId="LiveId" clId="{E1FFA2E9-070B-4643-9EDC-67936E4F58ED}" dt="2023-08-07T13:25:27.070" v="1375" actId="208"/>
          <ac:spMkLst>
            <pc:docMk/>
            <pc:sldMk cId="0" sldId="490"/>
            <ac:spMk id="191601" creationId="{31903842-ECA0-C96A-52FD-C9522A915A66}"/>
          </ac:spMkLst>
        </pc:spChg>
        <pc:spChg chg="mod">
          <ac:chgData name="Camilo Rennó" userId="eac9aab033b2f962" providerId="LiveId" clId="{E1FFA2E9-070B-4643-9EDC-67936E4F58ED}" dt="2023-08-07T13:25:27.070" v="1375" actId="208"/>
          <ac:spMkLst>
            <pc:docMk/>
            <pc:sldMk cId="0" sldId="490"/>
            <ac:spMk id="191602" creationId="{983D839E-D1B5-1734-B0BB-38DFA717F220}"/>
          </ac:spMkLst>
        </pc:spChg>
        <pc:spChg chg="mod">
          <ac:chgData name="Camilo Rennó" userId="eac9aab033b2f962" providerId="LiveId" clId="{E1FFA2E9-070B-4643-9EDC-67936E4F58ED}" dt="2023-08-07T13:25:27.070" v="1375" actId="208"/>
          <ac:spMkLst>
            <pc:docMk/>
            <pc:sldMk cId="0" sldId="490"/>
            <ac:spMk id="191603" creationId="{142A0F05-7732-D3FE-5922-DED9CCCD3732}"/>
          </ac:spMkLst>
        </pc:spChg>
        <pc:spChg chg="mod">
          <ac:chgData name="Camilo Rennó" userId="eac9aab033b2f962" providerId="LiveId" clId="{E1FFA2E9-070B-4643-9EDC-67936E4F58ED}" dt="2023-08-07T13:25:27.070" v="1375" actId="208"/>
          <ac:spMkLst>
            <pc:docMk/>
            <pc:sldMk cId="0" sldId="490"/>
            <ac:spMk id="191604" creationId="{BEA6D98F-EF02-785B-101E-AE56CC3EA88C}"/>
          </ac:spMkLst>
        </pc:spChg>
        <pc:spChg chg="mod">
          <ac:chgData name="Camilo Rennó" userId="eac9aab033b2f962" providerId="LiveId" clId="{E1FFA2E9-070B-4643-9EDC-67936E4F58ED}" dt="2023-08-07T13:25:27.070" v="1375" actId="208"/>
          <ac:spMkLst>
            <pc:docMk/>
            <pc:sldMk cId="0" sldId="490"/>
            <ac:spMk id="191605" creationId="{5CC7663F-A925-D2E5-91D0-F4F814489052}"/>
          </ac:spMkLst>
        </pc:spChg>
        <pc:spChg chg="mod">
          <ac:chgData name="Camilo Rennó" userId="eac9aab033b2f962" providerId="LiveId" clId="{E1FFA2E9-070B-4643-9EDC-67936E4F58ED}" dt="2023-08-07T13:25:27.070" v="1375" actId="208"/>
          <ac:spMkLst>
            <pc:docMk/>
            <pc:sldMk cId="0" sldId="490"/>
            <ac:spMk id="191606" creationId="{A2CB7FB6-279E-E019-9829-86DDE4D8ED58}"/>
          </ac:spMkLst>
        </pc:spChg>
        <pc:spChg chg="mod">
          <ac:chgData name="Camilo Rennó" userId="eac9aab033b2f962" providerId="LiveId" clId="{E1FFA2E9-070B-4643-9EDC-67936E4F58ED}" dt="2023-08-07T13:25:27.070" v="1375" actId="208"/>
          <ac:spMkLst>
            <pc:docMk/>
            <pc:sldMk cId="0" sldId="490"/>
            <ac:spMk id="191607" creationId="{A3188EC4-F925-C6DA-80E6-1C9BA31FC740}"/>
          </ac:spMkLst>
        </pc:spChg>
        <pc:spChg chg="add mod topLvl">
          <ac:chgData name="Camilo Rennó" userId="eac9aab033b2f962" providerId="LiveId" clId="{E1FFA2E9-070B-4643-9EDC-67936E4F58ED}" dt="2023-08-07T13:24:29.710" v="1368" actId="164"/>
          <ac:spMkLst>
            <pc:docMk/>
            <pc:sldMk cId="0" sldId="490"/>
            <ac:spMk id="191608" creationId="{09523FAA-B900-8BAF-14C9-D58726B799EB}"/>
          </ac:spMkLst>
        </pc:spChg>
        <pc:spChg chg="add mod">
          <ac:chgData name="Camilo Rennó" userId="eac9aab033b2f962" providerId="LiveId" clId="{E1FFA2E9-070B-4643-9EDC-67936E4F58ED}" dt="2023-08-07T13:12:30.189" v="1183" actId="164"/>
          <ac:spMkLst>
            <pc:docMk/>
            <pc:sldMk cId="0" sldId="490"/>
            <ac:spMk id="191613" creationId="{050EBF3D-E90A-640E-2346-60919164F822}"/>
          </ac:spMkLst>
        </pc:spChg>
        <pc:spChg chg="add del mod">
          <ac:chgData name="Camilo Rennó" userId="eac9aab033b2f962" providerId="LiveId" clId="{E1FFA2E9-070B-4643-9EDC-67936E4F58ED}" dt="2023-08-07T13:09:34.699" v="1123" actId="478"/>
          <ac:spMkLst>
            <pc:docMk/>
            <pc:sldMk cId="0" sldId="490"/>
            <ac:spMk id="191614" creationId="{7FC990A1-7EBC-B9B5-A841-1B4A5190840A}"/>
          </ac:spMkLst>
        </pc:spChg>
        <pc:spChg chg="add mod">
          <ac:chgData name="Camilo Rennó" userId="eac9aab033b2f962" providerId="LiveId" clId="{E1FFA2E9-070B-4643-9EDC-67936E4F58ED}" dt="2023-08-07T13:12:30.189" v="1183" actId="164"/>
          <ac:spMkLst>
            <pc:docMk/>
            <pc:sldMk cId="0" sldId="490"/>
            <ac:spMk id="191615" creationId="{CA4EBCBF-810A-0F9E-8424-A3FB7A7D4563}"/>
          </ac:spMkLst>
        </pc:spChg>
        <pc:spChg chg="add mod">
          <ac:chgData name="Camilo Rennó" userId="eac9aab033b2f962" providerId="LiveId" clId="{E1FFA2E9-070B-4643-9EDC-67936E4F58ED}" dt="2023-08-07T13:12:19.031" v="1182" actId="164"/>
          <ac:spMkLst>
            <pc:docMk/>
            <pc:sldMk cId="0" sldId="490"/>
            <ac:spMk id="191616" creationId="{BC84F49E-F476-BF70-0DA1-52428887B1B4}"/>
          </ac:spMkLst>
        </pc:spChg>
        <pc:spChg chg="add mod">
          <ac:chgData name="Camilo Rennó" userId="eac9aab033b2f962" providerId="LiveId" clId="{E1FFA2E9-070B-4643-9EDC-67936E4F58ED}" dt="2023-08-07T13:12:19.031" v="1182" actId="164"/>
          <ac:spMkLst>
            <pc:docMk/>
            <pc:sldMk cId="0" sldId="490"/>
            <ac:spMk id="191617" creationId="{835FD8AE-D96B-80FC-4A5D-8BEDD4B5BC64}"/>
          </ac:spMkLst>
        </pc:spChg>
        <pc:spChg chg="add mod topLvl">
          <ac:chgData name="Camilo Rennó" userId="eac9aab033b2f962" providerId="LiveId" clId="{E1FFA2E9-070B-4643-9EDC-67936E4F58ED}" dt="2023-08-07T13:25:45.113" v="1378" actId="207"/>
          <ac:spMkLst>
            <pc:docMk/>
            <pc:sldMk cId="0" sldId="490"/>
            <ac:spMk id="191618" creationId="{299378CE-BFBD-3687-F886-C79425D7D823}"/>
          </ac:spMkLst>
        </pc:spChg>
        <pc:spChg chg="add mod topLvl">
          <ac:chgData name="Camilo Rennó" userId="eac9aab033b2f962" providerId="LiveId" clId="{E1FFA2E9-070B-4643-9EDC-67936E4F58ED}" dt="2023-08-07T13:25:39.736" v="1377" actId="207"/>
          <ac:spMkLst>
            <pc:docMk/>
            <pc:sldMk cId="0" sldId="490"/>
            <ac:spMk id="191619" creationId="{C91508BD-9620-8B9D-77B8-3F4103724226}"/>
          </ac:spMkLst>
        </pc:spChg>
        <pc:spChg chg="add mod ord">
          <ac:chgData name="Camilo Rennó" userId="eac9aab033b2f962" providerId="LiveId" clId="{E1FFA2E9-070B-4643-9EDC-67936E4F58ED}" dt="2023-08-07T13:17:54.711" v="1325" actId="164"/>
          <ac:spMkLst>
            <pc:docMk/>
            <pc:sldMk cId="0" sldId="490"/>
            <ac:spMk id="191624" creationId="{49AB00BE-0ABD-7DD2-FAE7-6ED595523603}"/>
          </ac:spMkLst>
        </pc:spChg>
        <pc:spChg chg="add mod ord">
          <ac:chgData name="Camilo Rennó" userId="eac9aab033b2f962" providerId="LiveId" clId="{E1FFA2E9-070B-4643-9EDC-67936E4F58ED}" dt="2023-08-07T13:17:54.711" v="1325" actId="164"/>
          <ac:spMkLst>
            <pc:docMk/>
            <pc:sldMk cId="0" sldId="490"/>
            <ac:spMk id="191625" creationId="{644F6E4F-30D1-FF95-FD7D-B543DDA0896A}"/>
          </ac:spMkLst>
        </pc:spChg>
        <pc:spChg chg="mod">
          <ac:chgData name="Camilo Rennó" userId="eac9aab033b2f962" providerId="LiveId" clId="{E1FFA2E9-070B-4643-9EDC-67936E4F58ED}" dt="2023-08-07T13:22:17.556" v="1349"/>
          <ac:spMkLst>
            <pc:docMk/>
            <pc:sldMk cId="0" sldId="490"/>
            <ac:spMk id="191635" creationId="{488D5C15-E9B8-2E47-0EEF-8C145688220D}"/>
          </ac:spMkLst>
        </pc:spChg>
        <pc:spChg chg="mod">
          <ac:chgData name="Camilo Rennó" userId="eac9aab033b2f962" providerId="LiveId" clId="{E1FFA2E9-070B-4643-9EDC-67936E4F58ED}" dt="2023-08-07T13:22:17.556" v="1349"/>
          <ac:spMkLst>
            <pc:docMk/>
            <pc:sldMk cId="0" sldId="490"/>
            <ac:spMk id="191636" creationId="{F9106034-0B26-A282-E7A4-0F3FB820F4B7}"/>
          </ac:spMkLst>
        </pc:spChg>
        <pc:spChg chg="mod">
          <ac:chgData name="Camilo Rennó" userId="eac9aab033b2f962" providerId="LiveId" clId="{E1FFA2E9-070B-4643-9EDC-67936E4F58ED}" dt="2023-08-07T13:22:17.556" v="1349"/>
          <ac:spMkLst>
            <pc:docMk/>
            <pc:sldMk cId="0" sldId="490"/>
            <ac:spMk id="191637" creationId="{46930B32-C257-67FC-BE52-F37F8370AC72}"/>
          </ac:spMkLst>
        </pc:spChg>
        <pc:spChg chg="mod">
          <ac:chgData name="Camilo Rennó" userId="eac9aab033b2f962" providerId="LiveId" clId="{E1FFA2E9-070B-4643-9EDC-67936E4F58ED}" dt="2023-08-07T13:22:17.556" v="1349"/>
          <ac:spMkLst>
            <pc:docMk/>
            <pc:sldMk cId="0" sldId="490"/>
            <ac:spMk id="191638" creationId="{61EE2D98-1841-6C90-88B3-E0374F7F82C4}"/>
          </ac:spMkLst>
        </pc:spChg>
        <pc:spChg chg="mod">
          <ac:chgData name="Camilo Rennó" userId="eac9aab033b2f962" providerId="LiveId" clId="{E1FFA2E9-070B-4643-9EDC-67936E4F58ED}" dt="2023-08-07T13:22:17.556" v="1349"/>
          <ac:spMkLst>
            <pc:docMk/>
            <pc:sldMk cId="0" sldId="490"/>
            <ac:spMk id="191639" creationId="{639C307A-B6A7-9C8A-EF2C-14B76B6723D8}"/>
          </ac:spMkLst>
        </pc:spChg>
        <pc:spChg chg="mod">
          <ac:chgData name="Camilo Rennó" userId="eac9aab033b2f962" providerId="LiveId" clId="{E1FFA2E9-070B-4643-9EDC-67936E4F58ED}" dt="2023-08-07T13:22:17.556" v="1349"/>
          <ac:spMkLst>
            <pc:docMk/>
            <pc:sldMk cId="0" sldId="490"/>
            <ac:spMk id="191640" creationId="{23EF8698-6E6A-0E53-99BB-0FF426482992}"/>
          </ac:spMkLst>
        </pc:spChg>
        <pc:spChg chg="mod">
          <ac:chgData name="Camilo Rennó" userId="eac9aab033b2f962" providerId="LiveId" clId="{E1FFA2E9-070B-4643-9EDC-67936E4F58ED}" dt="2023-08-07T13:22:17.556" v="1349"/>
          <ac:spMkLst>
            <pc:docMk/>
            <pc:sldMk cId="0" sldId="490"/>
            <ac:spMk id="191641" creationId="{86ABB212-B8D4-9D6E-45A6-063D964C050D}"/>
          </ac:spMkLst>
        </pc:spChg>
        <pc:spChg chg="mod">
          <ac:chgData name="Camilo Rennó" userId="eac9aab033b2f962" providerId="LiveId" clId="{E1FFA2E9-070B-4643-9EDC-67936E4F58ED}" dt="2023-08-07T13:22:17.556" v="1349"/>
          <ac:spMkLst>
            <pc:docMk/>
            <pc:sldMk cId="0" sldId="490"/>
            <ac:spMk id="191642" creationId="{97966DD8-C3C5-32E5-39D9-BF81DAD8BDA5}"/>
          </ac:spMkLst>
        </pc:spChg>
        <pc:spChg chg="mod">
          <ac:chgData name="Camilo Rennó" userId="eac9aab033b2f962" providerId="LiveId" clId="{E1FFA2E9-070B-4643-9EDC-67936E4F58ED}" dt="2023-08-07T13:22:17.556" v="1349"/>
          <ac:spMkLst>
            <pc:docMk/>
            <pc:sldMk cId="0" sldId="490"/>
            <ac:spMk id="191643" creationId="{A3668A9A-0342-DD2B-973F-7BCB38D8AD37}"/>
          </ac:spMkLst>
        </pc:spChg>
        <pc:spChg chg="mod">
          <ac:chgData name="Camilo Rennó" userId="eac9aab033b2f962" providerId="LiveId" clId="{E1FFA2E9-070B-4643-9EDC-67936E4F58ED}" dt="2023-08-07T13:22:17.556" v="1349"/>
          <ac:spMkLst>
            <pc:docMk/>
            <pc:sldMk cId="0" sldId="490"/>
            <ac:spMk id="191644" creationId="{9A69419F-1393-CD0A-016F-B6BBCB767686}"/>
          </ac:spMkLst>
        </pc:spChg>
        <pc:spChg chg="mod">
          <ac:chgData name="Camilo Rennó" userId="eac9aab033b2f962" providerId="LiveId" clId="{E1FFA2E9-070B-4643-9EDC-67936E4F58ED}" dt="2023-08-07T13:22:17.556" v="1349"/>
          <ac:spMkLst>
            <pc:docMk/>
            <pc:sldMk cId="0" sldId="490"/>
            <ac:spMk id="191645" creationId="{EAF44E9B-FC37-71B2-4C46-D5A2B7938AC3}"/>
          </ac:spMkLst>
        </pc:spChg>
        <pc:spChg chg="mod">
          <ac:chgData name="Camilo Rennó" userId="eac9aab033b2f962" providerId="LiveId" clId="{E1FFA2E9-070B-4643-9EDC-67936E4F58ED}" dt="2023-08-07T13:22:17.556" v="1349"/>
          <ac:spMkLst>
            <pc:docMk/>
            <pc:sldMk cId="0" sldId="490"/>
            <ac:spMk id="191647" creationId="{EEC5D7C6-A8FC-651D-5459-23F24F874BE8}"/>
          </ac:spMkLst>
        </pc:spChg>
        <pc:spChg chg="mod">
          <ac:chgData name="Camilo Rennó" userId="eac9aab033b2f962" providerId="LiveId" clId="{E1FFA2E9-070B-4643-9EDC-67936E4F58ED}" dt="2023-08-07T13:22:17.556" v="1349"/>
          <ac:spMkLst>
            <pc:docMk/>
            <pc:sldMk cId="0" sldId="490"/>
            <ac:spMk id="191648" creationId="{D66AF644-2732-4496-3E25-0116BBF2E7D8}"/>
          </ac:spMkLst>
        </pc:spChg>
        <pc:spChg chg="mod">
          <ac:chgData name="Camilo Rennó" userId="eac9aab033b2f962" providerId="LiveId" clId="{E1FFA2E9-070B-4643-9EDC-67936E4F58ED}" dt="2023-08-07T13:22:17.556" v="1349"/>
          <ac:spMkLst>
            <pc:docMk/>
            <pc:sldMk cId="0" sldId="490"/>
            <ac:spMk id="191649" creationId="{09230BC6-C757-5B2F-4A95-9CB21E89D13A}"/>
          </ac:spMkLst>
        </pc:spChg>
        <pc:spChg chg="mod">
          <ac:chgData name="Camilo Rennó" userId="eac9aab033b2f962" providerId="LiveId" clId="{E1FFA2E9-070B-4643-9EDC-67936E4F58ED}" dt="2023-08-07T13:22:17.556" v="1349"/>
          <ac:spMkLst>
            <pc:docMk/>
            <pc:sldMk cId="0" sldId="490"/>
            <ac:spMk id="191650" creationId="{72246037-E3DD-CA68-BDC8-DB408934D754}"/>
          </ac:spMkLst>
        </pc:spChg>
        <pc:spChg chg="mod">
          <ac:chgData name="Camilo Rennó" userId="eac9aab033b2f962" providerId="LiveId" clId="{E1FFA2E9-070B-4643-9EDC-67936E4F58ED}" dt="2023-08-07T13:22:17.556" v="1349"/>
          <ac:spMkLst>
            <pc:docMk/>
            <pc:sldMk cId="0" sldId="490"/>
            <ac:spMk id="191651" creationId="{12878F8F-9911-F7C0-F9A1-9345C0D2A353}"/>
          </ac:spMkLst>
        </pc:spChg>
        <pc:spChg chg="mod">
          <ac:chgData name="Camilo Rennó" userId="eac9aab033b2f962" providerId="LiveId" clId="{E1FFA2E9-070B-4643-9EDC-67936E4F58ED}" dt="2023-08-07T13:22:17.556" v="1349"/>
          <ac:spMkLst>
            <pc:docMk/>
            <pc:sldMk cId="0" sldId="490"/>
            <ac:spMk id="191652" creationId="{5165B8F8-618F-7CDA-0F3F-934BB5088AAE}"/>
          </ac:spMkLst>
        </pc:spChg>
        <pc:spChg chg="mod">
          <ac:chgData name="Camilo Rennó" userId="eac9aab033b2f962" providerId="LiveId" clId="{E1FFA2E9-070B-4643-9EDC-67936E4F58ED}" dt="2023-08-07T13:22:17.556" v="1349"/>
          <ac:spMkLst>
            <pc:docMk/>
            <pc:sldMk cId="0" sldId="490"/>
            <ac:spMk id="191653" creationId="{A1A2A3C0-666E-A549-61B7-4004CDFBE002}"/>
          </ac:spMkLst>
        </pc:spChg>
        <pc:spChg chg="mod">
          <ac:chgData name="Camilo Rennó" userId="eac9aab033b2f962" providerId="LiveId" clId="{E1FFA2E9-070B-4643-9EDC-67936E4F58ED}" dt="2023-08-07T13:22:17.556" v="1349"/>
          <ac:spMkLst>
            <pc:docMk/>
            <pc:sldMk cId="0" sldId="490"/>
            <ac:spMk id="191654" creationId="{690495D1-78F2-F8C1-D5C1-31A801610622}"/>
          </ac:spMkLst>
        </pc:spChg>
        <pc:spChg chg="mod">
          <ac:chgData name="Camilo Rennó" userId="eac9aab033b2f962" providerId="LiveId" clId="{E1FFA2E9-070B-4643-9EDC-67936E4F58ED}" dt="2023-08-07T13:22:17.556" v="1349"/>
          <ac:spMkLst>
            <pc:docMk/>
            <pc:sldMk cId="0" sldId="490"/>
            <ac:spMk id="191655" creationId="{E96D026F-609E-3545-3CE4-865A2642B7A3}"/>
          </ac:spMkLst>
        </pc:spChg>
        <pc:spChg chg="mod">
          <ac:chgData name="Camilo Rennó" userId="eac9aab033b2f962" providerId="LiveId" clId="{E1FFA2E9-070B-4643-9EDC-67936E4F58ED}" dt="2023-08-07T13:22:17.556" v="1349"/>
          <ac:spMkLst>
            <pc:docMk/>
            <pc:sldMk cId="0" sldId="490"/>
            <ac:spMk id="191656" creationId="{1F032DD9-6F8B-96CF-F693-CF7AECBFA48F}"/>
          </ac:spMkLst>
        </pc:spChg>
        <pc:spChg chg="mod">
          <ac:chgData name="Camilo Rennó" userId="eac9aab033b2f962" providerId="LiveId" clId="{E1FFA2E9-070B-4643-9EDC-67936E4F58ED}" dt="2023-08-07T13:22:17.556" v="1349"/>
          <ac:spMkLst>
            <pc:docMk/>
            <pc:sldMk cId="0" sldId="490"/>
            <ac:spMk id="191657" creationId="{92FABC62-9B45-15E5-9A6D-800E6F65AA7E}"/>
          </ac:spMkLst>
        </pc:spChg>
        <pc:spChg chg="add mod ord">
          <ac:chgData name="Camilo Rennó" userId="eac9aab033b2f962" providerId="LiveId" clId="{E1FFA2E9-070B-4643-9EDC-67936E4F58ED}" dt="2023-08-07T13:24:29.710" v="1368" actId="164"/>
          <ac:spMkLst>
            <pc:docMk/>
            <pc:sldMk cId="0" sldId="490"/>
            <ac:spMk id="191658" creationId="{E0D95C80-AB25-7020-CE7B-7577512CD265}"/>
          </ac:spMkLst>
        </pc:spChg>
        <pc:spChg chg="add mod ord">
          <ac:chgData name="Camilo Rennó" userId="eac9aab033b2f962" providerId="LiveId" clId="{E1FFA2E9-070B-4643-9EDC-67936E4F58ED}" dt="2023-08-07T13:24:29.710" v="1368" actId="164"/>
          <ac:spMkLst>
            <pc:docMk/>
            <pc:sldMk cId="0" sldId="490"/>
            <ac:spMk id="191659" creationId="{F4DA878D-E392-9756-070F-A2E9F687A49E}"/>
          </ac:spMkLst>
        </pc:spChg>
        <pc:grpChg chg="add del mod">
          <ac:chgData name="Camilo Rennó" userId="eac9aab033b2f962" providerId="LiveId" clId="{E1FFA2E9-070B-4643-9EDC-67936E4F58ED}" dt="2023-08-07T13:04:31.038" v="995" actId="165"/>
          <ac:grpSpMkLst>
            <pc:docMk/>
            <pc:sldMk cId="0" sldId="490"/>
            <ac:grpSpMk id="3" creationId="{96915B10-DE66-B988-6219-473C6C875F25}"/>
          </ac:grpSpMkLst>
        </pc:grpChg>
        <pc:grpChg chg="del mod topLvl">
          <ac:chgData name="Camilo Rennó" userId="eac9aab033b2f962" providerId="LiveId" clId="{E1FFA2E9-070B-4643-9EDC-67936E4F58ED}" dt="2023-08-07T13:04:39.845" v="996" actId="165"/>
          <ac:grpSpMkLst>
            <pc:docMk/>
            <pc:sldMk cId="0" sldId="490"/>
            <ac:grpSpMk id="5" creationId="{E137A6BD-9D9C-DB46-79CB-8B733722F337}"/>
          </ac:grpSpMkLst>
        </pc:grpChg>
        <pc:grpChg chg="add mod topLvl">
          <ac:chgData name="Camilo Rennó" userId="eac9aab033b2f962" providerId="LiveId" clId="{E1FFA2E9-070B-4643-9EDC-67936E4F58ED}" dt="2023-08-07T13:17:54.711" v="1325" actId="164"/>
          <ac:grpSpMkLst>
            <pc:docMk/>
            <pc:sldMk cId="0" sldId="490"/>
            <ac:grpSpMk id="20" creationId="{AA401F03-B5E0-1151-F315-DD3B13180E11}"/>
          </ac:grpSpMkLst>
        </pc:grpChg>
        <pc:grpChg chg="add mod ord topLvl">
          <ac:chgData name="Camilo Rennó" userId="eac9aab033b2f962" providerId="LiveId" clId="{E1FFA2E9-070B-4643-9EDC-67936E4F58ED}" dt="2023-08-07T13:18:12.459" v="1327" actId="164"/>
          <ac:grpSpMkLst>
            <pc:docMk/>
            <pc:sldMk cId="0" sldId="490"/>
            <ac:grpSpMk id="21" creationId="{FF480D09-82E1-5351-262E-D09A3F88DB02}"/>
          </ac:grpSpMkLst>
        </pc:grpChg>
        <pc:grpChg chg="add mod ord topLvl">
          <ac:chgData name="Camilo Rennó" userId="eac9aab033b2f962" providerId="LiveId" clId="{E1FFA2E9-070B-4643-9EDC-67936E4F58ED}" dt="2023-08-07T13:18:12.459" v="1327" actId="164"/>
          <ac:grpSpMkLst>
            <pc:docMk/>
            <pc:sldMk cId="0" sldId="490"/>
            <ac:grpSpMk id="33" creationId="{5794EF38-4D1F-764E-0B48-DD6AB6277A1A}"/>
          </ac:grpSpMkLst>
        </pc:grpChg>
        <pc:grpChg chg="add del mod">
          <ac:chgData name="Camilo Rennó" userId="eac9aab033b2f962" providerId="LiveId" clId="{E1FFA2E9-070B-4643-9EDC-67936E4F58ED}" dt="2023-08-07T13:15:57.233" v="1286" actId="165"/>
          <ac:grpSpMkLst>
            <pc:docMk/>
            <pc:sldMk cId="0" sldId="490"/>
            <ac:grpSpMk id="45" creationId="{8437AEAD-9651-BB4A-68D6-5988D1E795BC}"/>
          </ac:grpSpMkLst>
        </pc:grpChg>
        <pc:grpChg chg="add del mod">
          <ac:chgData name="Camilo Rennó" userId="eac9aab033b2f962" providerId="LiveId" clId="{E1FFA2E9-070B-4643-9EDC-67936E4F58ED}" dt="2023-08-07T13:18:50.153" v="1329" actId="165"/>
          <ac:grpSpMkLst>
            <pc:docMk/>
            <pc:sldMk cId="0" sldId="490"/>
            <ac:grpSpMk id="46" creationId="{DE7D77DC-5CDC-7141-E2D9-74B465E1C841}"/>
          </ac:grpSpMkLst>
        </pc:grpChg>
        <pc:grpChg chg="del mod topLvl">
          <ac:chgData name="Camilo Rennó" userId="eac9aab033b2f962" providerId="LiveId" clId="{E1FFA2E9-070B-4643-9EDC-67936E4F58ED}" dt="2023-08-07T13:19:00.251" v="1330" actId="165"/>
          <ac:grpSpMkLst>
            <pc:docMk/>
            <pc:sldMk cId="0" sldId="490"/>
            <ac:grpSpMk id="47" creationId="{B26E93B4-EB97-FF27-90D2-BDE50D967F34}"/>
          </ac:grpSpMkLst>
        </pc:grpChg>
        <pc:grpChg chg="del mod topLvl">
          <ac:chgData name="Camilo Rennó" userId="eac9aab033b2f962" providerId="LiveId" clId="{E1FFA2E9-070B-4643-9EDC-67936E4F58ED}" dt="2023-08-07T13:19:12.343" v="1331" actId="165"/>
          <ac:grpSpMkLst>
            <pc:docMk/>
            <pc:sldMk cId="0" sldId="490"/>
            <ac:grpSpMk id="48" creationId="{2374F930-A1B2-F126-B459-712052DBDDF9}"/>
          </ac:grpSpMkLst>
        </pc:grpChg>
        <pc:grpChg chg="del mod topLvl">
          <ac:chgData name="Camilo Rennó" userId="eac9aab033b2f962" providerId="LiveId" clId="{E1FFA2E9-070B-4643-9EDC-67936E4F58ED}" dt="2023-08-07T13:06:09.847" v="1041" actId="165"/>
          <ac:grpSpMkLst>
            <pc:docMk/>
            <pc:sldMk cId="0" sldId="490"/>
            <ac:grpSpMk id="49" creationId="{33D0EFB7-88E9-9015-00C6-9EB8D82FF358}"/>
          </ac:grpSpMkLst>
        </pc:grpChg>
        <pc:grpChg chg="del mod">
          <ac:chgData name="Camilo Rennó" userId="eac9aab033b2f962" providerId="LiveId" clId="{E1FFA2E9-070B-4643-9EDC-67936E4F58ED}" dt="2023-08-06T22:18:09.120" v="377" actId="478"/>
          <ac:grpSpMkLst>
            <pc:docMk/>
            <pc:sldMk cId="0" sldId="490"/>
            <ac:grpSpMk id="49" creationId="{418DF3A3-14CA-B580-7946-6C273B7CFBFD}"/>
          </ac:grpSpMkLst>
        </pc:grpChg>
        <pc:grpChg chg="add del mod">
          <ac:chgData name="Camilo Rennó" userId="eac9aab033b2f962" providerId="LiveId" clId="{E1FFA2E9-070B-4643-9EDC-67936E4F58ED}" dt="2023-08-07T13:06:41.340" v="1044" actId="478"/>
          <ac:grpSpMkLst>
            <pc:docMk/>
            <pc:sldMk cId="0" sldId="490"/>
            <ac:grpSpMk id="191580" creationId="{A358B7B9-D67C-234C-622E-407899DF1559}"/>
          </ac:grpSpMkLst>
        </pc:grpChg>
        <pc:grpChg chg="add del mod">
          <ac:chgData name="Camilo Rennó" userId="eac9aab033b2f962" providerId="LiveId" clId="{E1FFA2E9-070B-4643-9EDC-67936E4F58ED}" dt="2023-08-07T13:06:43.194" v="1045" actId="478"/>
          <ac:grpSpMkLst>
            <pc:docMk/>
            <pc:sldMk cId="0" sldId="490"/>
            <ac:grpSpMk id="191581" creationId="{9ACA1A38-0A0A-E322-DC3B-B2FB4761AB35}"/>
          </ac:grpSpMkLst>
        </pc:grpChg>
        <pc:grpChg chg="add mod">
          <ac:chgData name="Camilo Rennó" userId="eac9aab033b2f962" providerId="LiveId" clId="{E1FFA2E9-070B-4643-9EDC-67936E4F58ED}" dt="2023-08-07T13:21:43.809" v="1346" actId="165"/>
          <ac:grpSpMkLst>
            <pc:docMk/>
            <pc:sldMk cId="0" sldId="490"/>
            <ac:grpSpMk id="191582" creationId="{59BA993B-E4DE-92E5-2DAB-FBD5638DF6F6}"/>
          </ac:grpSpMkLst>
        </pc:grpChg>
        <pc:grpChg chg="add mod">
          <ac:chgData name="Camilo Rennó" userId="eac9aab033b2f962" providerId="LiveId" clId="{E1FFA2E9-070B-4643-9EDC-67936E4F58ED}" dt="2023-08-07T13:21:43.809" v="1346" actId="165"/>
          <ac:grpSpMkLst>
            <pc:docMk/>
            <pc:sldMk cId="0" sldId="490"/>
            <ac:grpSpMk id="191583" creationId="{D1D0A3D5-582E-5503-4105-351BB277DC43}"/>
          </ac:grpSpMkLst>
        </pc:grpChg>
        <pc:grpChg chg="add del mod topLvl">
          <ac:chgData name="Camilo Rennó" userId="eac9aab033b2f962" providerId="LiveId" clId="{E1FFA2E9-070B-4643-9EDC-67936E4F58ED}" dt="2023-08-07T13:25:13.003" v="1372" actId="207"/>
          <ac:grpSpMkLst>
            <pc:docMk/>
            <pc:sldMk cId="0" sldId="490"/>
            <ac:grpSpMk id="191584" creationId="{57A45583-6C3F-0ECF-6CD6-FC0BE2838B51}"/>
          </ac:grpSpMkLst>
        </pc:grpChg>
        <pc:grpChg chg="add mod topLvl">
          <ac:chgData name="Camilo Rennó" userId="eac9aab033b2f962" providerId="LiveId" clId="{E1FFA2E9-070B-4643-9EDC-67936E4F58ED}" dt="2023-08-07T13:25:23.474" v="1374" actId="207"/>
          <ac:grpSpMkLst>
            <pc:docMk/>
            <pc:sldMk cId="0" sldId="490"/>
            <ac:grpSpMk id="191596" creationId="{0E15D0CD-A89F-A290-2851-C756CA521A62}"/>
          </ac:grpSpMkLst>
        </pc:grpChg>
        <pc:grpChg chg="add mod topLvl">
          <ac:chgData name="Camilo Rennó" userId="eac9aab033b2f962" providerId="LiveId" clId="{E1FFA2E9-070B-4643-9EDC-67936E4F58ED}" dt="2023-08-07T13:24:29.710" v="1368" actId="164"/>
          <ac:grpSpMkLst>
            <pc:docMk/>
            <pc:sldMk cId="0" sldId="490"/>
            <ac:grpSpMk id="191609" creationId="{A514A749-201B-F26B-8CAF-F26254C26C9A}"/>
          </ac:grpSpMkLst>
        </pc:grpChg>
        <pc:grpChg chg="add del mod topLvl">
          <ac:chgData name="Camilo Rennó" userId="eac9aab033b2f962" providerId="LiveId" clId="{E1FFA2E9-070B-4643-9EDC-67936E4F58ED}" dt="2023-08-07T13:21:52.108" v="1347" actId="165"/>
          <ac:grpSpMkLst>
            <pc:docMk/>
            <pc:sldMk cId="0" sldId="490"/>
            <ac:grpSpMk id="191610" creationId="{BC75803E-99B9-04AF-9747-A96E3773D823}"/>
          </ac:grpSpMkLst>
        </pc:grpChg>
        <pc:grpChg chg="add mod topLvl">
          <ac:chgData name="Camilo Rennó" userId="eac9aab033b2f962" providerId="LiveId" clId="{E1FFA2E9-070B-4643-9EDC-67936E4F58ED}" dt="2023-08-07T13:24:29.710" v="1368" actId="164"/>
          <ac:grpSpMkLst>
            <pc:docMk/>
            <pc:sldMk cId="0" sldId="490"/>
            <ac:grpSpMk id="191611" creationId="{F21D65AA-4D5B-57E4-AF86-AB0D811D2C10}"/>
          </ac:grpSpMkLst>
        </pc:grpChg>
        <pc:grpChg chg="add del mod topLvl">
          <ac:chgData name="Camilo Rennó" userId="eac9aab033b2f962" providerId="LiveId" clId="{E1FFA2E9-070B-4643-9EDC-67936E4F58ED}" dt="2023-08-07T13:22:08.913" v="1348" actId="165"/>
          <ac:grpSpMkLst>
            <pc:docMk/>
            <pc:sldMk cId="0" sldId="490"/>
            <ac:grpSpMk id="191612" creationId="{D57F6491-7A1F-5A6B-A046-45663C14A711}"/>
          </ac:grpSpMkLst>
        </pc:grpChg>
        <pc:grpChg chg="add del mod">
          <ac:chgData name="Camilo Rennó" userId="eac9aab033b2f962" providerId="LiveId" clId="{E1FFA2E9-070B-4643-9EDC-67936E4F58ED}" dt="2023-08-07T13:24:40.232" v="1369" actId="165"/>
          <ac:grpSpMkLst>
            <pc:docMk/>
            <pc:sldMk cId="0" sldId="490"/>
            <ac:grpSpMk id="191620" creationId="{72CC8595-AE82-93FF-6930-41A259B77700}"/>
          </ac:grpSpMkLst>
        </pc:grpChg>
        <pc:grpChg chg="add mod">
          <ac:chgData name="Camilo Rennó" userId="eac9aab033b2f962" providerId="LiveId" clId="{E1FFA2E9-070B-4643-9EDC-67936E4F58ED}" dt="2023-08-07T13:21:06.276" v="1342" actId="164"/>
          <ac:grpSpMkLst>
            <pc:docMk/>
            <pc:sldMk cId="0" sldId="490"/>
            <ac:grpSpMk id="191621" creationId="{B2CDA076-3C56-5B79-8D64-C7B581216B19}"/>
          </ac:grpSpMkLst>
        </pc:grpChg>
        <pc:grpChg chg="add mod">
          <ac:chgData name="Camilo Rennó" userId="eac9aab033b2f962" providerId="LiveId" clId="{E1FFA2E9-070B-4643-9EDC-67936E4F58ED}" dt="2023-08-07T13:18:12.459" v="1327" actId="164"/>
          <ac:grpSpMkLst>
            <pc:docMk/>
            <pc:sldMk cId="0" sldId="490"/>
            <ac:grpSpMk id="191622" creationId="{DF4E5AB5-5A6F-AA64-F21D-5B7FB05FA1CA}"/>
          </ac:grpSpMkLst>
        </pc:grpChg>
        <pc:grpChg chg="add del mod">
          <ac:chgData name="Camilo Rennó" userId="eac9aab033b2f962" providerId="LiveId" clId="{E1FFA2E9-070B-4643-9EDC-67936E4F58ED}" dt="2023-08-07T13:21:43.809" v="1346" actId="165"/>
          <ac:grpSpMkLst>
            <pc:docMk/>
            <pc:sldMk cId="0" sldId="490"/>
            <ac:grpSpMk id="191623" creationId="{C8684D98-2728-48B6-23A4-D735D1D5026C}"/>
          </ac:grpSpMkLst>
        </pc:grpChg>
        <pc:grpChg chg="add mod">
          <ac:chgData name="Camilo Rennó" userId="eac9aab033b2f962" providerId="LiveId" clId="{E1FFA2E9-070B-4643-9EDC-67936E4F58ED}" dt="2023-08-07T13:17:54.711" v="1325" actId="164"/>
          <ac:grpSpMkLst>
            <pc:docMk/>
            <pc:sldMk cId="0" sldId="490"/>
            <ac:grpSpMk id="191626" creationId="{0884FC85-3D51-A3A2-7095-1320ED45475C}"/>
          </ac:grpSpMkLst>
        </pc:grpChg>
        <pc:grpChg chg="add mod">
          <ac:chgData name="Camilo Rennó" userId="eac9aab033b2f962" providerId="LiveId" clId="{E1FFA2E9-070B-4643-9EDC-67936E4F58ED}" dt="2023-08-07T13:18:12.459" v="1327" actId="164"/>
          <ac:grpSpMkLst>
            <pc:docMk/>
            <pc:sldMk cId="0" sldId="490"/>
            <ac:grpSpMk id="191627" creationId="{2A9E5363-936C-53CC-27DB-AC6DCC64C6FE}"/>
          </ac:grpSpMkLst>
        </pc:grpChg>
        <pc:grpChg chg="add mod">
          <ac:chgData name="Camilo Rennó" userId="eac9aab033b2f962" providerId="LiveId" clId="{E1FFA2E9-070B-4643-9EDC-67936E4F58ED}" dt="2023-08-07T13:20:43.008" v="1340" actId="164"/>
          <ac:grpSpMkLst>
            <pc:docMk/>
            <pc:sldMk cId="0" sldId="490"/>
            <ac:grpSpMk id="191628" creationId="{207D8DB3-91C7-CF9E-450C-E952EDA1A6F1}"/>
          </ac:grpSpMkLst>
        </pc:grpChg>
        <pc:grpChg chg="add mod">
          <ac:chgData name="Camilo Rennó" userId="eac9aab033b2f962" providerId="LiveId" clId="{E1FFA2E9-070B-4643-9EDC-67936E4F58ED}" dt="2023-08-07T13:20:02.866" v="1338" actId="164"/>
          <ac:grpSpMkLst>
            <pc:docMk/>
            <pc:sldMk cId="0" sldId="490"/>
            <ac:grpSpMk id="191629" creationId="{8DDB84DE-CD70-8C95-5911-9A10C6EC16FC}"/>
          </ac:grpSpMkLst>
        </pc:grpChg>
        <pc:grpChg chg="add mod">
          <ac:chgData name="Camilo Rennó" userId="eac9aab033b2f962" providerId="LiveId" clId="{E1FFA2E9-070B-4643-9EDC-67936E4F58ED}" dt="2023-08-07T13:20:43.008" v="1340" actId="164"/>
          <ac:grpSpMkLst>
            <pc:docMk/>
            <pc:sldMk cId="0" sldId="490"/>
            <ac:grpSpMk id="191630" creationId="{B2A89181-8257-AAED-570C-A2E8671220BD}"/>
          </ac:grpSpMkLst>
        </pc:grpChg>
        <pc:grpChg chg="add mod">
          <ac:chgData name="Camilo Rennó" userId="eac9aab033b2f962" providerId="LiveId" clId="{E1FFA2E9-070B-4643-9EDC-67936E4F58ED}" dt="2023-08-07T13:20:43.008" v="1340" actId="164"/>
          <ac:grpSpMkLst>
            <pc:docMk/>
            <pc:sldMk cId="0" sldId="490"/>
            <ac:grpSpMk id="191631" creationId="{ABA5527F-23C0-6D53-F982-4A66D7B9901A}"/>
          </ac:grpSpMkLst>
        </pc:grpChg>
        <pc:grpChg chg="add mod">
          <ac:chgData name="Camilo Rennó" userId="eac9aab033b2f962" providerId="LiveId" clId="{E1FFA2E9-070B-4643-9EDC-67936E4F58ED}" dt="2023-08-07T13:21:06.276" v="1342" actId="164"/>
          <ac:grpSpMkLst>
            <pc:docMk/>
            <pc:sldMk cId="0" sldId="490"/>
            <ac:grpSpMk id="191632" creationId="{2BD617A8-E453-5F11-C7D0-0F7F41AD6299}"/>
          </ac:grpSpMkLst>
        </pc:grpChg>
        <pc:grpChg chg="add mod">
          <ac:chgData name="Camilo Rennó" userId="eac9aab033b2f962" providerId="LiveId" clId="{E1FFA2E9-070B-4643-9EDC-67936E4F58ED}" dt="2023-08-07T13:21:06.276" v="1342" actId="164"/>
          <ac:grpSpMkLst>
            <pc:docMk/>
            <pc:sldMk cId="0" sldId="490"/>
            <ac:grpSpMk id="191633" creationId="{D1A12AEF-654E-011A-D0ED-9932324D555E}"/>
          </ac:grpSpMkLst>
        </pc:grpChg>
        <pc:grpChg chg="add del mod">
          <ac:chgData name="Camilo Rennó" userId="eac9aab033b2f962" providerId="LiveId" clId="{E1FFA2E9-070B-4643-9EDC-67936E4F58ED}" dt="2023-08-07T13:23:06.500" v="1356" actId="478"/>
          <ac:grpSpMkLst>
            <pc:docMk/>
            <pc:sldMk cId="0" sldId="490"/>
            <ac:grpSpMk id="191634" creationId="{6C1E0B70-0071-D364-27DE-7F9D3308148F}"/>
          </ac:grpSpMkLst>
        </pc:grpChg>
        <pc:grpChg chg="add del mod">
          <ac:chgData name="Camilo Rennó" userId="eac9aab033b2f962" providerId="LiveId" clId="{E1FFA2E9-070B-4643-9EDC-67936E4F58ED}" dt="2023-08-07T13:23:10.168" v="1357" actId="478"/>
          <ac:grpSpMkLst>
            <pc:docMk/>
            <pc:sldMk cId="0" sldId="490"/>
            <ac:grpSpMk id="191646" creationId="{53A0F23E-183A-D1E5-5D49-044F276944BC}"/>
          </ac:grpSpMkLst>
        </pc:grpChg>
        <pc:grpChg chg="add mod">
          <ac:chgData name="Camilo Rennó" userId="eac9aab033b2f962" providerId="LiveId" clId="{E1FFA2E9-070B-4643-9EDC-67936E4F58ED}" dt="2023-08-07T13:24:29.710" v="1368" actId="164"/>
          <ac:grpSpMkLst>
            <pc:docMk/>
            <pc:sldMk cId="0" sldId="490"/>
            <ac:grpSpMk id="191660" creationId="{4056F60B-7E80-C8B8-FA48-D7ED81F5A033}"/>
          </ac:grpSpMkLst>
        </pc:grpChg>
        <pc:grpChg chg="add mod">
          <ac:chgData name="Camilo Rennó" userId="eac9aab033b2f962" providerId="LiveId" clId="{E1FFA2E9-070B-4643-9EDC-67936E4F58ED}" dt="2023-08-07T13:25:13.003" v="1372" actId="207"/>
          <ac:grpSpMkLst>
            <pc:docMk/>
            <pc:sldMk cId="0" sldId="490"/>
            <ac:grpSpMk id="191661" creationId="{985E2893-B7B5-886E-7B80-D52FA5422177}"/>
          </ac:grpSpMkLst>
        </pc:grpChg>
        <pc:grpChg chg="add mod">
          <ac:chgData name="Camilo Rennó" userId="eac9aab033b2f962" providerId="LiveId" clId="{E1FFA2E9-070B-4643-9EDC-67936E4F58ED}" dt="2023-08-07T13:25:23.474" v="1374" actId="207"/>
          <ac:grpSpMkLst>
            <pc:docMk/>
            <pc:sldMk cId="0" sldId="490"/>
            <ac:grpSpMk id="191662" creationId="{89CF415A-A982-31DE-DBA6-8C748BD3AF1B}"/>
          </ac:grpSpMkLst>
        </pc:grpChg>
      </pc:sldChg>
      <pc:sldChg chg="addSp delSp modSp add mod ord modAnim">
        <pc:chgData name="Camilo Rennó" userId="eac9aab033b2f962" providerId="LiveId" clId="{E1FFA2E9-070B-4643-9EDC-67936E4F58ED}" dt="2023-08-06T22:42:27.752" v="779" actId="403"/>
        <pc:sldMkLst>
          <pc:docMk/>
          <pc:sldMk cId="2577421353" sldId="491"/>
        </pc:sldMkLst>
        <pc:spChg chg="mod">
          <ac:chgData name="Camilo Rennó" userId="eac9aab033b2f962" providerId="LiveId" clId="{E1FFA2E9-070B-4643-9EDC-67936E4F58ED}" dt="2023-08-06T22:41:14.978" v="762" actId="164"/>
          <ac:spMkLst>
            <pc:docMk/>
            <pc:sldMk cId="2577421353" sldId="491"/>
            <ac:spMk id="3" creationId="{00000000-0000-0000-0000-000000000000}"/>
          </ac:spMkLst>
        </pc:spChg>
        <pc:spChg chg="mod">
          <ac:chgData name="Camilo Rennó" userId="eac9aab033b2f962" providerId="LiveId" clId="{E1FFA2E9-070B-4643-9EDC-67936E4F58ED}" dt="2023-08-06T22:42:27.752" v="779" actId="403"/>
          <ac:spMkLst>
            <pc:docMk/>
            <pc:sldMk cId="2577421353" sldId="491"/>
            <ac:spMk id="4" creationId="{00000000-0000-0000-0000-000000000000}"/>
          </ac:spMkLst>
        </pc:spChg>
        <pc:spChg chg="add mod">
          <ac:chgData name="Camilo Rennó" userId="eac9aab033b2f962" providerId="LiveId" clId="{E1FFA2E9-070B-4643-9EDC-67936E4F58ED}" dt="2023-08-06T22:42:14.940" v="777" actId="1036"/>
          <ac:spMkLst>
            <pc:docMk/>
            <pc:sldMk cId="2577421353" sldId="491"/>
            <ac:spMk id="8" creationId="{B7F929A4-4452-94F8-34E8-37E9EC5870A8}"/>
          </ac:spMkLst>
        </pc:spChg>
        <pc:spChg chg="add mod">
          <ac:chgData name="Camilo Rennó" userId="eac9aab033b2f962" providerId="LiveId" clId="{E1FFA2E9-070B-4643-9EDC-67936E4F58ED}" dt="2023-08-06T22:42:03.881" v="771" actId="1035"/>
          <ac:spMkLst>
            <pc:docMk/>
            <pc:sldMk cId="2577421353" sldId="491"/>
            <ac:spMk id="9" creationId="{793EEA8D-DDE1-75DC-DFDD-26C650CC5A16}"/>
          </ac:spMkLst>
        </pc:spChg>
        <pc:spChg chg="mod">
          <ac:chgData name="Camilo Rennó" userId="eac9aab033b2f962" providerId="LiveId" clId="{E1FFA2E9-070B-4643-9EDC-67936E4F58ED}" dt="2023-08-06T22:42:14.940" v="777" actId="1036"/>
          <ac:spMkLst>
            <pc:docMk/>
            <pc:sldMk cId="2577421353" sldId="491"/>
            <ac:spMk id="11" creationId="{00000000-0000-0000-0000-000000000000}"/>
          </ac:spMkLst>
        </pc:spChg>
        <pc:spChg chg="mod">
          <ac:chgData name="Camilo Rennó" userId="eac9aab033b2f962" providerId="LiveId" clId="{E1FFA2E9-070B-4643-9EDC-67936E4F58ED}" dt="2023-08-06T22:42:03.881" v="771" actId="1035"/>
          <ac:spMkLst>
            <pc:docMk/>
            <pc:sldMk cId="2577421353" sldId="491"/>
            <ac:spMk id="14" creationId="{00000000-0000-0000-0000-000000000000}"/>
          </ac:spMkLst>
        </pc:spChg>
        <pc:spChg chg="mod">
          <ac:chgData name="Camilo Rennó" userId="eac9aab033b2f962" providerId="LiveId" clId="{E1FFA2E9-070B-4643-9EDC-67936E4F58ED}" dt="2023-08-06T22:25:42.508" v="516" actId="207"/>
          <ac:spMkLst>
            <pc:docMk/>
            <pc:sldMk cId="2577421353" sldId="491"/>
            <ac:spMk id="189506" creationId="{00000000-0000-0000-0000-000000000000}"/>
          </ac:spMkLst>
        </pc:spChg>
        <pc:grpChg chg="add mod">
          <ac:chgData name="Camilo Rennó" userId="eac9aab033b2f962" providerId="LiveId" clId="{E1FFA2E9-070B-4643-9EDC-67936E4F58ED}" dt="2023-08-06T22:41:14.978" v="762" actId="164"/>
          <ac:grpSpMkLst>
            <pc:docMk/>
            <pc:sldMk cId="2577421353" sldId="491"/>
            <ac:grpSpMk id="10" creationId="{4C068140-F7FE-3E54-36AB-D3FC04539E30}"/>
          </ac:grpSpMkLst>
        </pc:grpChg>
        <pc:graphicFrameChg chg="add del mod modGraphic">
          <ac:chgData name="Camilo Rennó" userId="eac9aab033b2f962" providerId="LiveId" clId="{E1FFA2E9-070B-4643-9EDC-67936E4F58ED}" dt="2023-08-06T22:32:12.565" v="570" actId="478"/>
          <ac:graphicFrameMkLst>
            <pc:docMk/>
            <pc:sldMk cId="2577421353" sldId="491"/>
            <ac:graphicFrameMk id="5" creationId="{E3770AFB-6179-4C3C-B098-132DA4E90606}"/>
          </ac:graphicFrameMkLst>
        </pc:graphicFrameChg>
        <pc:graphicFrameChg chg="add mod modGraphic">
          <ac:chgData name="Camilo Rennó" userId="eac9aab033b2f962" providerId="LiveId" clId="{E1FFA2E9-070B-4643-9EDC-67936E4F58ED}" dt="2023-08-06T22:42:03.881" v="771" actId="1035"/>
          <ac:graphicFrameMkLst>
            <pc:docMk/>
            <pc:sldMk cId="2577421353" sldId="491"/>
            <ac:graphicFrameMk id="6" creationId="{8A710200-298A-5AD6-8607-34065A3E5B78}"/>
          </ac:graphicFrameMkLst>
        </pc:graphicFrameChg>
        <pc:picChg chg="del">
          <ac:chgData name="Camilo Rennó" userId="eac9aab033b2f962" providerId="LiveId" clId="{E1FFA2E9-070B-4643-9EDC-67936E4F58ED}" dt="2023-08-06T22:33:22.487" v="584" actId="478"/>
          <ac:picMkLst>
            <pc:docMk/>
            <pc:sldMk cId="2577421353" sldId="491"/>
            <ac:picMk id="72707" creationId="{00000000-0000-0000-0000-000000000000}"/>
          </ac:picMkLst>
        </pc:picChg>
        <pc:picChg chg="del">
          <ac:chgData name="Camilo Rennó" userId="eac9aab033b2f962" providerId="LiveId" clId="{E1FFA2E9-070B-4643-9EDC-67936E4F58ED}" dt="2023-08-06T22:35:45.095" v="641" actId="478"/>
          <ac:picMkLst>
            <pc:docMk/>
            <pc:sldMk cId="2577421353" sldId="491"/>
            <ac:picMk id="72708" creationId="{00000000-0000-0000-0000-000000000000}"/>
          </ac:picMkLst>
        </pc:picChg>
      </pc:sldChg>
      <pc:sldChg chg="addSp delSp modSp add mod modAnim">
        <pc:chgData name="Camilo Rennó" userId="eac9aab033b2f962" providerId="LiveId" clId="{E1FFA2E9-070B-4643-9EDC-67936E4F58ED}" dt="2023-08-07T13:32:31.022" v="1417" actId="1036"/>
        <pc:sldMkLst>
          <pc:docMk/>
          <pc:sldMk cId="2184587291" sldId="492"/>
        </pc:sldMkLst>
        <pc:spChg chg="add mod">
          <ac:chgData name="Camilo Rennó" userId="eac9aab033b2f962" providerId="LiveId" clId="{E1FFA2E9-070B-4643-9EDC-67936E4F58ED}" dt="2023-08-07T13:32:31.022" v="1417" actId="1036"/>
          <ac:spMkLst>
            <pc:docMk/>
            <pc:sldMk cId="2184587291" sldId="492"/>
            <ac:spMk id="3" creationId="{51E9C499-5C4C-08D3-114C-33B15DE0C897}"/>
          </ac:spMkLst>
        </pc:spChg>
        <pc:spChg chg="mod">
          <ac:chgData name="Camilo Rennó" userId="eac9aab033b2f962" providerId="LiveId" clId="{E1FFA2E9-070B-4643-9EDC-67936E4F58ED}" dt="2023-08-07T13:32:22.408" v="1414" actId="20577"/>
          <ac:spMkLst>
            <pc:docMk/>
            <pc:sldMk cId="2184587291" sldId="492"/>
            <ac:spMk id="4" creationId="{00000000-0000-0000-0000-000000000000}"/>
          </ac:spMkLst>
        </pc:spChg>
        <pc:spChg chg="add mod">
          <ac:chgData name="Camilo Rennó" userId="eac9aab033b2f962" providerId="LiveId" clId="{E1FFA2E9-070B-4643-9EDC-67936E4F58ED}" dt="2023-08-07T13:32:31.022" v="1417" actId="1036"/>
          <ac:spMkLst>
            <pc:docMk/>
            <pc:sldMk cId="2184587291" sldId="492"/>
            <ac:spMk id="7" creationId="{9BF02FDE-9F9D-0214-87C4-35B74798DF8E}"/>
          </ac:spMkLst>
        </pc:spChg>
        <pc:spChg chg="add mod">
          <ac:chgData name="Camilo Rennó" userId="eac9aab033b2f962" providerId="LiveId" clId="{E1FFA2E9-070B-4643-9EDC-67936E4F58ED}" dt="2023-08-07T13:31:36.994" v="1399" actId="20577"/>
          <ac:spMkLst>
            <pc:docMk/>
            <pc:sldMk cId="2184587291" sldId="492"/>
            <ac:spMk id="8" creationId="{BAD7E231-13E6-4E64-D886-D5809E0D9A54}"/>
          </ac:spMkLst>
        </pc:spChg>
        <pc:spChg chg="add del mod">
          <ac:chgData name="Camilo Rennó" userId="eac9aab033b2f962" providerId="LiveId" clId="{E1FFA2E9-070B-4643-9EDC-67936E4F58ED}" dt="2023-08-07T13:31:18.341" v="1388" actId="478"/>
          <ac:spMkLst>
            <pc:docMk/>
            <pc:sldMk cId="2184587291" sldId="492"/>
            <ac:spMk id="10" creationId="{7FB586E4-AB0C-D134-02CA-C1C0E201A3B4}"/>
          </ac:spMkLst>
        </pc:spChg>
        <pc:spChg chg="del mod">
          <ac:chgData name="Camilo Rennó" userId="eac9aab033b2f962" providerId="LiveId" clId="{E1FFA2E9-070B-4643-9EDC-67936E4F58ED}" dt="2023-08-07T13:31:05.835" v="1387" actId="478"/>
          <ac:spMkLst>
            <pc:docMk/>
            <pc:sldMk cId="2184587291" sldId="492"/>
            <ac:spMk id="189506" creationId="{00000000-0000-0000-0000-000000000000}"/>
          </ac:spMkLst>
        </pc:spChg>
        <pc:graphicFrameChg chg="mod">
          <ac:chgData name="Camilo Rennó" userId="eac9aab033b2f962" providerId="LiveId" clId="{E1FFA2E9-070B-4643-9EDC-67936E4F58ED}" dt="2023-08-07T13:32:31.022" v="1417" actId="1036"/>
          <ac:graphicFrameMkLst>
            <pc:docMk/>
            <pc:sldMk cId="2184587291" sldId="492"/>
            <ac:graphicFrameMk id="5" creationId="{00000000-0000-0000-0000-000000000000}"/>
          </ac:graphicFrameMkLst>
        </pc:graphicFrameChg>
        <pc:graphicFrameChg chg="mod">
          <ac:chgData name="Camilo Rennó" userId="eac9aab033b2f962" providerId="LiveId" clId="{E1FFA2E9-070B-4643-9EDC-67936E4F58ED}" dt="2023-08-07T13:32:31.022" v="1417" actId="1036"/>
          <ac:graphicFrameMkLst>
            <pc:docMk/>
            <pc:sldMk cId="2184587291" sldId="492"/>
            <ac:graphicFrameMk id="6" creationId="{00000000-0000-0000-0000-000000000000}"/>
          </ac:graphicFrameMkLst>
        </pc:graphicFrameChg>
      </pc:sldChg>
      <pc:sldChg chg="add del">
        <pc:chgData name="Camilo Rennó" userId="eac9aab033b2f962" providerId="LiveId" clId="{E1FFA2E9-070B-4643-9EDC-67936E4F58ED}" dt="2023-08-06T22:52:21.651" v="807" actId="47"/>
        <pc:sldMkLst>
          <pc:docMk/>
          <pc:sldMk cId="3479819404" sldId="493"/>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Camilo\Desktop\kappa.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Pontius!$D$15</c:f>
              <c:strCache>
                <c:ptCount val="1"/>
                <c:pt idx="0">
                  <c:v>Quantity</c:v>
                </c:pt>
              </c:strCache>
            </c:strRef>
          </c:tx>
          <c:spPr>
            <a:solidFill>
              <a:srgbClr val="FF0000"/>
            </a:solidFill>
          </c:spPr>
          <c:invertIfNegative val="0"/>
          <c:cat>
            <c:strRef>
              <c:f>Pontius!$C$16:$C$19</c:f>
              <c:strCache>
                <c:ptCount val="4"/>
                <c:pt idx="0">
                  <c:v>A</c:v>
                </c:pt>
                <c:pt idx="1">
                  <c:v>B</c:v>
                </c:pt>
                <c:pt idx="2">
                  <c:v>C</c:v>
                </c:pt>
                <c:pt idx="3">
                  <c:v>D</c:v>
                </c:pt>
              </c:strCache>
            </c:strRef>
          </c:cat>
          <c:val>
            <c:numRef>
              <c:f>Pontius!$D$16:$D$19</c:f>
              <c:numCache>
                <c:formatCode>0.0%</c:formatCode>
                <c:ptCount val="4"/>
                <c:pt idx="0">
                  <c:v>0</c:v>
                </c:pt>
                <c:pt idx="1">
                  <c:v>1.8181818181818188E-2</c:v>
                </c:pt>
                <c:pt idx="2">
                  <c:v>8.1818181818181818E-2</c:v>
                </c:pt>
                <c:pt idx="3">
                  <c:v>6.3636363636363602E-2</c:v>
                </c:pt>
              </c:numCache>
            </c:numRef>
          </c:val>
          <c:extLst>
            <c:ext xmlns:c16="http://schemas.microsoft.com/office/drawing/2014/chart" uri="{C3380CC4-5D6E-409C-BE32-E72D297353CC}">
              <c16:uniqueId val="{00000000-15D0-424D-A457-67C11FF76B9C}"/>
            </c:ext>
          </c:extLst>
        </c:ser>
        <c:ser>
          <c:idx val="2"/>
          <c:order val="1"/>
          <c:tx>
            <c:strRef>
              <c:f>Pontius!$F$15</c:f>
              <c:strCache>
                <c:ptCount val="1"/>
                <c:pt idx="0">
                  <c:v>Exchange</c:v>
                </c:pt>
              </c:strCache>
            </c:strRef>
          </c:tx>
          <c:spPr>
            <a:solidFill>
              <a:srgbClr val="00B0F0"/>
            </a:solidFill>
          </c:spPr>
          <c:invertIfNegative val="0"/>
          <c:cat>
            <c:strRef>
              <c:f>Pontius!$C$16:$C$19</c:f>
              <c:strCache>
                <c:ptCount val="4"/>
                <c:pt idx="0">
                  <c:v>A</c:v>
                </c:pt>
                <c:pt idx="1">
                  <c:v>B</c:v>
                </c:pt>
                <c:pt idx="2">
                  <c:v>C</c:v>
                </c:pt>
                <c:pt idx="3">
                  <c:v>D</c:v>
                </c:pt>
              </c:strCache>
            </c:strRef>
          </c:cat>
          <c:val>
            <c:numRef>
              <c:f>Pontius!$F$16:$F$19</c:f>
              <c:numCache>
                <c:formatCode>0.0%</c:formatCode>
                <c:ptCount val="4"/>
                <c:pt idx="0">
                  <c:v>0.14545454545454545</c:v>
                </c:pt>
                <c:pt idx="1">
                  <c:v>0.14545454545454545</c:v>
                </c:pt>
                <c:pt idx="2">
                  <c:v>0</c:v>
                </c:pt>
                <c:pt idx="3">
                  <c:v>0</c:v>
                </c:pt>
              </c:numCache>
            </c:numRef>
          </c:val>
          <c:extLst>
            <c:ext xmlns:c16="http://schemas.microsoft.com/office/drawing/2014/chart" uri="{C3380CC4-5D6E-409C-BE32-E72D297353CC}">
              <c16:uniqueId val="{00000001-15D0-424D-A457-67C11FF76B9C}"/>
            </c:ext>
          </c:extLst>
        </c:ser>
        <c:ser>
          <c:idx val="3"/>
          <c:order val="2"/>
          <c:tx>
            <c:strRef>
              <c:f>Pontius!$G$15</c:f>
              <c:strCache>
                <c:ptCount val="1"/>
                <c:pt idx="0">
                  <c:v>Shift</c:v>
                </c:pt>
              </c:strCache>
            </c:strRef>
          </c:tx>
          <c:spPr>
            <a:solidFill>
              <a:srgbClr val="00B050"/>
            </a:solidFill>
          </c:spPr>
          <c:invertIfNegative val="0"/>
          <c:cat>
            <c:strRef>
              <c:f>Pontius!$C$16:$C$19</c:f>
              <c:strCache>
                <c:ptCount val="4"/>
                <c:pt idx="0">
                  <c:v>A</c:v>
                </c:pt>
                <c:pt idx="1">
                  <c:v>B</c:v>
                </c:pt>
                <c:pt idx="2">
                  <c:v>C</c:v>
                </c:pt>
                <c:pt idx="3">
                  <c:v>D</c:v>
                </c:pt>
              </c:strCache>
            </c:strRef>
          </c:cat>
          <c:val>
            <c:numRef>
              <c:f>Pontius!$G$16:$G$19</c:f>
              <c:numCache>
                <c:formatCode>0.0%</c:formatCode>
                <c:ptCount val="4"/>
                <c:pt idx="0">
                  <c:v>0</c:v>
                </c:pt>
                <c:pt idx="1">
                  <c:v>5.4545454545454564E-2</c:v>
                </c:pt>
                <c:pt idx="2">
                  <c:v>0</c:v>
                </c:pt>
                <c:pt idx="3">
                  <c:v>0</c:v>
                </c:pt>
              </c:numCache>
            </c:numRef>
          </c:val>
          <c:extLst>
            <c:ext xmlns:c16="http://schemas.microsoft.com/office/drawing/2014/chart" uri="{C3380CC4-5D6E-409C-BE32-E72D297353CC}">
              <c16:uniqueId val="{00000002-15D0-424D-A457-67C11FF76B9C}"/>
            </c:ext>
          </c:extLst>
        </c:ser>
        <c:dLbls>
          <c:showLegendKey val="0"/>
          <c:showVal val="0"/>
          <c:showCatName val="0"/>
          <c:showSerName val="0"/>
          <c:showPercent val="0"/>
          <c:showBubbleSize val="0"/>
        </c:dLbls>
        <c:gapWidth val="150"/>
        <c:overlap val="100"/>
        <c:axId val="283210904"/>
        <c:axId val="281628568"/>
      </c:barChart>
      <c:catAx>
        <c:axId val="283210904"/>
        <c:scaling>
          <c:orientation val="minMax"/>
        </c:scaling>
        <c:delete val="0"/>
        <c:axPos val="b"/>
        <c:numFmt formatCode="General" sourceLinked="0"/>
        <c:majorTickMark val="out"/>
        <c:minorTickMark val="none"/>
        <c:tickLblPos val="nextTo"/>
        <c:crossAx val="281628568"/>
        <c:crosses val="autoZero"/>
        <c:auto val="1"/>
        <c:lblAlgn val="ctr"/>
        <c:lblOffset val="100"/>
        <c:noMultiLvlLbl val="0"/>
      </c:catAx>
      <c:valAx>
        <c:axId val="281628568"/>
        <c:scaling>
          <c:orientation val="minMax"/>
        </c:scaling>
        <c:delete val="0"/>
        <c:axPos val="l"/>
        <c:majorGridlines>
          <c:spPr>
            <a:ln>
              <a:prstDash val="dash"/>
            </a:ln>
          </c:spPr>
        </c:majorGridlines>
        <c:numFmt formatCode="0.0%" sourceLinked="1"/>
        <c:majorTickMark val="out"/>
        <c:minorTickMark val="none"/>
        <c:tickLblPos val="nextTo"/>
        <c:crossAx val="283210904"/>
        <c:crosses val="autoZero"/>
        <c:crossBetween val="between"/>
      </c:valAx>
    </c:plotArea>
    <c:legend>
      <c:legendPos val="r"/>
      <c:overlay val="0"/>
      <c:txPr>
        <a:bodyPr/>
        <a:lstStyle/>
        <a:p>
          <a:pPr>
            <a:defRPr i="1"/>
          </a:pPr>
          <a:endParaRPr lang="pt-BR"/>
        </a:p>
      </c:txPr>
    </c:legend>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3A248CA-A2CD-42B4-94A9-49D80BF1429C}" type="datetimeFigureOut">
              <a:rPr lang="pt-BR"/>
              <a:pPr>
                <a:defRPr/>
              </a:pPr>
              <a:t>12/08/2024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noProof="0"/>
              <a:t>Clique para editar 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4135047-1F58-408F-9518-77E2F6526BF9}" type="slidenum">
              <a:rPr lang="pt-BR"/>
              <a:pPr>
                <a:defRPr/>
              </a:pPr>
              <a:t>‹nº›</a:t>
            </a:fld>
            <a:endParaRPr lang="pt-BR"/>
          </a:p>
        </p:txBody>
      </p:sp>
    </p:spTree>
    <p:extLst>
      <p:ext uri="{BB962C8B-B14F-4D97-AF65-F5344CB8AC3E}">
        <p14:creationId xmlns:p14="http://schemas.microsoft.com/office/powerpoint/2010/main" val="18793145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1826E49-56B0-4100-AFD2-BFDC26D1087D}" type="slidenum">
              <a:rPr lang="pt-BR"/>
              <a:pPr>
                <a:defRPr/>
              </a:pPr>
              <a:t>‹nº›</a:t>
            </a:fld>
            <a:endParaRPr lang="pt-BR"/>
          </a:p>
        </p:txBody>
      </p:sp>
    </p:spTree>
    <p:extLst>
      <p:ext uri="{BB962C8B-B14F-4D97-AF65-F5344CB8AC3E}">
        <p14:creationId xmlns:p14="http://schemas.microsoft.com/office/powerpoint/2010/main" val="1430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F401E79-D48C-4BAA-BD00-A07EF6DFD77E}" type="slidenum">
              <a:rPr lang="pt-BR"/>
              <a:pPr>
                <a:defRPr/>
              </a:pPr>
              <a:t>‹nº›</a:t>
            </a:fld>
            <a:endParaRPr lang="pt-BR"/>
          </a:p>
        </p:txBody>
      </p:sp>
    </p:spTree>
    <p:extLst>
      <p:ext uri="{BB962C8B-B14F-4D97-AF65-F5344CB8AC3E}">
        <p14:creationId xmlns:p14="http://schemas.microsoft.com/office/powerpoint/2010/main" val="1420297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48450" y="609600"/>
            <a:ext cx="2114550" cy="548640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304800" y="609600"/>
            <a:ext cx="6191250" cy="5486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1288D064-8DCF-4322-971D-DF48507797C9}" type="slidenum">
              <a:rPr lang="pt-BR"/>
              <a:pPr>
                <a:defRPr/>
              </a:pPr>
              <a:t>‹nº›</a:t>
            </a:fld>
            <a:endParaRPr lang="pt-BR"/>
          </a:p>
        </p:txBody>
      </p:sp>
    </p:spTree>
    <p:extLst>
      <p:ext uri="{BB962C8B-B14F-4D97-AF65-F5344CB8AC3E}">
        <p14:creationId xmlns:p14="http://schemas.microsoft.com/office/powerpoint/2010/main" val="35995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a:xfrm>
            <a:off x="7239000" y="6400800"/>
            <a:ext cx="1905000" cy="457200"/>
          </a:xfrm>
        </p:spPr>
        <p:txBody>
          <a:bodyPr anchor="b"/>
          <a:lstStyle>
            <a:lvl1pPr>
              <a:defRPr>
                <a:latin typeface="+mn-lt"/>
              </a:defRPr>
            </a:lvl1pPr>
          </a:lstStyle>
          <a:p>
            <a:pPr>
              <a:defRPr/>
            </a:pPr>
            <a:fld id="{140B08D3-7DAC-499C-88F0-5702E6223242}" type="slidenum">
              <a:rPr lang="pt-BR"/>
              <a:pPr>
                <a:defRPr/>
              </a:pPr>
              <a:t>‹nº›</a:t>
            </a:fld>
            <a:endParaRPr lang="pt-BR"/>
          </a:p>
        </p:txBody>
      </p:sp>
    </p:spTree>
    <p:extLst>
      <p:ext uri="{BB962C8B-B14F-4D97-AF65-F5344CB8AC3E}">
        <p14:creationId xmlns:p14="http://schemas.microsoft.com/office/powerpoint/2010/main" val="3117354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3916C2CA-B922-464E-9D19-9CC8872DFB4D}" type="slidenum">
              <a:rPr lang="pt-BR"/>
              <a:pPr>
                <a:defRPr/>
              </a:pPr>
              <a:t>‹nº›</a:t>
            </a:fld>
            <a:endParaRPr lang="pt-BR"/>
          </a:p>
        </p:txBody>
      </p:sp>
    </p:spTree>
    <p:extLst>
      <p:ext uri="{BB962C8B-B14F-4D97-AF65-F5344CB8AC3E}">
        <p14:creationId xmlns:p14="http://schemas.microsoft.com/office/powerpoint/2010/main" val="314798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858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5AF395B4-E536-45B1-98D9-86CA57E862CC}" type="slidenum">
              <a:rPr lang="pt-BR"/>
              <a:pPr>
                <a:defRPr/>
              </a:pPr>
              <a:t>‹nº›</a:t>
            </a:fld>
            <a:endParaRPr lang="pt-BR"/>
          </a:p>
        </p:txBody>
      </p:sp>
    </p:spTree>
    <p:extLst>
      <p:ext uri="{BB962C8B-B14F-4D97-AF65-F5344CB8AC3E}">
        <p14:creationId xmlns:p14="http://schemas.microsoft.com/office/powerpoint/2010/main" val="99030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DFA77B0E-45D4-4517-BF1F-37FC0ABA325E}" type="slidenum">
              <a:rPr lang="pt-BR"/>
              <a:pPr>
                <a:defRPr/>
              </a:pPr>
              <a:t>‹nº›</a:t>
            </a:fld>
            <a:endParaRPr lang="pt-BR"/>
          </a:p>
        </p:txBody>
      </p:sp>
    </p:spTree>
    <p:extLst>
      <p:ext uri="{BB962C8B-B14F-4D97-AF65-F5344CB8AC3E}">
        <p14:creationId xmlns:p14="http://schemas.microsoft.com/office/powerpoint/2010/main" val="16014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4D51C95-A9DC-4BFE-A09F-B7FDF149E29B}" type="slidenum">
              <a:rPr lang="pt-BR"/>
              <a:pPr>
                <a:defRPr/>
              </a:pPr>
              <a:t>‹nº›</a:t>
            </a:fld>
            <a:endParaRPr lang="pt-BR"/>
          </a:p>
        </p:txBody>
      </p:sp>
    </p:spTree>
    <p:extLst>
      <p:ext uri="{BB962C8B-B14F-4D97-AF65-F5344CB8AC3E}">
        <p14:creationId xmlns:p14="http://schemas.microsoft.com/office/powerpoint/2010/main" val="347194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8DDB6C67-7597-4C93-AEDE-F3820076CCAC}" type="slidenum">
              <a:rPr lang="pt-BR"/>
              <a:pPr>
                <a:defRPr/>
              </a:pPr>
              <a:t>‹nº›</a:t>
            </a:fld>
            <a:endParaRPr lang="pt-BR"/>
          </a:p>
        </p:txBody>
      </p:sp>
    </p:spTree>
    <p:extLst>
      <p:ext uri="{BB962C8B-B14F-4D97-AF65-F5344CB8AC3E}">
        <p14:creationId xmlns:p14="http://schemas.microsoft.com/office/powerpoint/2010/main" val="23046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8F7044E9-12AC-4F95-9DA9-ED473E653331}" type="slidenum">
              <a:rPr lang="pt-BR"/>
              <a:pPr>
                <a:defRPr/>
              </a:pPr>
              <a:t>‹nº›</a:t>
            </a:fld>
            <a:endParaRPr lang="pt-BR"/>
          </a:p>
        </p:txBody>
      </p:sp>
    </p:spTree>
    <p:extLst>
      <p:ext uri="{BB962C8B-B14F-4D97-AF65-F5344CB8AC3E}">
        <p14:creationId xmlns:p14="http://schemas.microsoft.com/office/powerpoint/2010/main" val="279371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ACB0B5F-3C6D-49E9-81D2-F72F6DB76CBA}" type="slidenum">
              <a:rPr lang="pt-BR"/>
              <a:pPr>
                <a:defRPr/>
              </a:pPr>
              <a:t>‹nº›</a:t>
            </a:fld>
            <a:endParaRPr lang="pt-BR"/>
          </a:p>
        </p:txBody>
      </p:sp>
    </p:spTree>
    <p:extLst>
      <p:ext uri="{BB962C8B-B14F-4D97-AF65-F5344CB8AC3E}">
        <p14:creationId xmlns:p14="http://schemas.microsoft.com/office/powerpoint/2010/main" val="118726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609600"/>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8" charset="0"/>
              </a:defRPr>
            </a:lvl1pPr>
          </a:lstStyle>
          <a:p>
            <a:pPr>
              <a:defRPr/>
            </a:pPr>
            <a:endParaRPr lang="pt-B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9DE98605-B47A-4039-B703-577AA422DF92}" type="slidenum">
              <a:rPr lang="pt-BR"/>
              <a:pPr>
                <a:defRPr/>
              </a:pPr>
              <a:t>‹nº›</a:t>
            </a:fld>
            <a:endParaRPr lang="pt-BR"/>
          </a:p>
        </p:txBody>
      </p:sp>
      <p:sp>
        <p:nvSpPr>
          <p:cNvPr id="1031" name="Rectangle 7"/>
          <p:cNvSpPr>
            <a:spLocks noChangeArrowheads="1"/>
          </p:cNvSpPr>
          <p:nvPr userDrawn="1"/>
        </p:nvSpPr>
        <p:spPr bwMode="auto">
          <a:xfrm>
            <a:off x="762000" y="1219200"/>
            <a:ext cx="7620000" cy="76200"/>
          </a:xfrm>
          <a:prstGeom prst="rect">
            <a:avLst/>
          </a:prstGeom>
          <a:gradFill rotWithShape="0">
            <a:gsLst>
              <a:gs pos="0">
                <a:schemeClr val="accent2">
                  <a:gamma/>
                  <a:tint val="20392"/>
                  <a:invGamma/>
                </a:schemeClr>
              </a:gs>
              <a:gs pos="50000">
                <a:schemeClr val="accent2"/>
              </a:gs>
              <a:gs pos="100000">
                <a:schemeClr val="accent2">
                  <a:gamma/>
                  <a:tint val="20392"/>
                  <a:invGamma/>
                </a:schemeClr>
              </a:gs>
            </a:gsLst>
            <a:lin ang="0" scaled="1"/>
          </a:gradFill>
          <a:ln w="9525">
            <a:noFill/>
            <a:miter lim="800000"/>
            <a:headEnd/>
            <a:tailEnd/>
          </a:ln>
          <a:effectLst/>
        </p:spPr>
        <p:txBody>
          <a:bodyPr wrap="none" anchor="ctr"/>
          <a:lstStyle/>
          <a:p>
            <a:pPr>
              <a:defRPr/>
            </a:pPr>
            <a:endParaRPr lang="pt-BR"/>
          </a:p>
        </p:txBody>
      </p:sp>
    </p:spTree>
  </p:cSld>
  <p:clrMap bg1="lt1" tx1="dk1" bg2="lt2" tx2="dk2" accent1="accent1" accent2="accent2" accent3="accent3" accent4="accent4" accent5="accent5" accent6="accent6" hlink="hlink" folHlink="folHlink"/>
  <p:sldLayoutIdLst>
    <p:sldLayoutId id="2147483685" r:id="rId1"/>
    <p:sldLayoutId id="214748369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5pPr>
      <a:lvl6pPr marL="4572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6pPr>
      <a:lvl7pPr marL="9144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7pPr>
      <a:lvl8pPr marL="13716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8pPr>
      <a:lvl9pPr marL="18288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31.w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7.w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8.wmf"/></Relationships>
</file>

<file path=ppt/slides/_rels/slide29.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2.w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8.wmf"/><Relationship Id="rId3" Type="http://schemas.openxmlformats.org/officeDocument/2006/relationships/image" Target="../media/image35.wmf"/><Relationship Id="rId7" Type="http://schemas.openxmlformats.org/officeDocument/2006/relationships/image" Target="../media/image45.wmf"/><Relationship Id="rId12" Type="http://schemas.openxmlformats.org/officeDocument/2006/relationships/oleObject" Target="../embeddings/oleObject32.bin"/><Relationship Id="rId17" Type="http://schemas.openxmlformats.org/officeDocument/2006/relationships/image" Target="../media/image50.wmf"/><Relationship Id="rId2" Type="http://schemas.openxmlformats.org/officeDocument/2006/relationships/oleObject" Target="../embeddings/oleObject27.bin"/><Relationship Id="rId16" Type="http://schemas.openxmlformats.org/officeDocument/2006/relationships/oleObject" Target="../embeddings/oleObject34.bin"/><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9.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46.wmf"/><Relationship Id="rId14"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3.wmf"/><Relationship Id="rId12" Type="http://schemas.openxmlformats.org/officeDocument/2006/relationships/oleObject" Target="../embeddings/oleObject40.bin"/><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55.wmf"/><Relationship Id="rId5" Type="http://schemas.openxmlformats.org/officeDocument/2006/relationships/image" Target="../media/image52.wmf"/><Relationship Id="rId15" Type="http://schemas.openxmlformats.org/officeDocument/2006/relationships/image" Target="../media/image57.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54.wmf"/><Relationship Id="rId14" Type="http://schemas.openxmlformats.org/officeDocument/2006/relationships/oleObject" Target="../embeddings/oleObject4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63.wmf"/><Relationship Id="rId18" Type="http://schemas.openxmlformats.org/officeDocument/2006/relationships/oleObject" Target="../embeddings/oleObject50.bin"/><Relationship Id="rId3" Type="http://schemas.openxmlformats.org/officeDocument/2006/relationships/image" Target="../media/image58.wmf"/><Relationship Id="rId7" Type="http://schemas.openxmlformats.org/officeDocument/2006/relationships/image" Target="../media/image60.wmf"/><Relationship Id="rId12" Type="http://schemas.openxmlformats.org/officeDocument/2006/relationships/oleObject" Target="../embeddings/oleObject47.bin"/><Relationship Id="rId17" Type="http://schemas.openxmlformats.org/officeDocument/2006/relationships/image" Target="../media/image65.wmf"/><Relationship Id="rId2" Type="http://schemas.openxmlformats.org/officeDocument/2006/relationships/oleObject" Target="../embeddings/oleObject42.bin"/><Relationship Id="rId16" Type="http://schemas.openxmlformats.org/officeDocument/2006/relationships/oleObject" Target="../embeddings/oleObject49.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46.bin"/><Relationship Id="rId19" Type="http://schemas.openxmlformats.org/officeDocument/2006/relationships/image" Target="../media/image66.wmf"/><Relationship Id="rId4" Type="http://schemas.openxmlformats.org/officeDocument/2006/relationships/oleObject" Target="../embeddings/oleObject43.bin"/><Relationship Id="rId9" Type="http://schemas.openxmlformats.org/officeDocument/2006/relationships/image" Target="../media/image61.wmf"/><Relationship Id="rId1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51.bin"/><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oleObject" Target="../embeddings/oleObject52.bin"/></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74.wmf"/><Relationship Id="rId3" Type="http://schemas.openxmlformats.org/officeDocument/2006/relationships/image" Target="../media/image69.emf"/><Relationship Id="rId7" Type="http://schemas.openxmlformats.org/officeDocument/2006/relationships/image" Target="../media/image71.wmf"/><Relationship Id="rId12" Type="http://schemas.openxmlformats.org/officeDocument/2006/relationships/oleObject" Target="../embeddings/oleObject57.bin"/><Relationship Id="rId2" Type="http://schemas.openxmlformats.org/officeDocument/2006/relationships/image" Target="../media/image68.emf"/><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oleObject" Target="../embeddings/oleObject54.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72.wmf"/><Relationship Id="rId14" Type="http://schemas.openxmlformats.org/officeDocument/2006/relationships/oleObject" Target="../embeddings/oleObject5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4.wmf"/><Relationship Id="rId3" Type="http://schemas.openxmlformats.org/officeDocument/2006/relationships/image" Target="../media/image69.emf"/><Relationship Id="rId7" Type="http://schemas.openxmlformats.org/officeDocument/2006/relationships/image" Target="../media/image78.wmf"/><Relationship Id="rId12" Type="http://schemas.openxmlformats.org/officeDocument/2006/relationships/oleObject" Target="../embeddings/oleObject63.bin"/><Relationship Id="rId2" Type="http://schemas.openxmlformats.org/officeDocument/2006/relationships/image" Target="../media/image68.emf"/><Relationship Id="rId16"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oleObject" Target="../embeddings/oleObject60.bin"/><Relationship Id="rId11" Type="http://schemas.openxmlformats.org/officeDocument/2006/relationships/image" Target="../media/image72.wmf"/><Relationship Id="rId5" Type="http://schemas.openxmlformats.org/officeDocument/2006/relationships/image" Target="../media/image77.wmf"/><Relationship Id="rId15" Type="http://schemas.openxmlformats.org/officeDocument/2006/relationships/image" Target="../media/image80.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9.wmf"/><Relationship Id="rId14" Type="http://schemas.openxmlformats.org/officeDocument/2006/relationships/oleObject" Target="../embeddings/oleObject64.bin"/></Relationships>
</file>

<file path=ppt/slides/_rels/slide42.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2.wmf"/><Relationship Id="rId7" Type="http://schemas.openxmlformats.org/officeDocument/2006/relationships/image" Target="../media/image82.emf"/><Relationship Id="rId12" Type="http://schemas.openxmlformats.org/officeDocument/2006/relationships/image" Target="../media/image87.emf"/><Relationship Id="rId2" Type="http://schemas.openxmlformats.org/officeDocument/2006/relationships/oleObject" Target="../embeddings/oleObject65.bin"/><Relationship Id="rId1" Type="http://schemas.openxmlformats.org/officeDocument/2006/relationships/slideLayout" Target="../slideLayouts/slideLayout2.xml"/><Relationship Id="rId6" Type="http://schemas.openxmlformats.org/officeDocument/2006/relationships/image" Target="../media/image81.emf"/><Relationship Id="rId11" Type="http://schemas.openxmlformats.org/officeDocument/2006/relationships/image" Target="../media/image86.emf"/><Relationship Id="rId5" Type="http://schemas.openxmlformats.org/officeDocument/2006/relationships/image" Target="../media/image69.emf"/><Relationship Id="rId10" Type="http://schemas.openxmlformats.org/officeDocument/2006/relationships/image" Target="../media/image85.emf"/><Relationship Id="rId4" Type="http://schemas.openxmlformats.org/officeDocument/2006/relationships/image" Target="../media/image68.emf"/><Relationship Id="rId9" Type="http://schemas.openxmlformats.org/officeDocument/2006/relationships/image" Target="../media/image84.emf"/></Relationships>
</file>

<file path=ppt/slides/_rels/slide43.x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0.wmf"/><Relationship Id="rId2"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8.bin"/><Relationship Id="rId5" Type="http://schemas.openxmlformats.org/officeDocument/2006/relationships/image" Target="../media/image89.wmf"/><Relationship Id="rId4" Type="http://schemas.openxmlformats.org/officeDocument/2006/relationships/oleObject" Target="../embeddings/oleObject6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69.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99.png"/><Relationship Id="rId10" Type="http://schemas.openxmlformats.org/officeDocument/2006/relationships/image" Target="../media/image106.png"/><Relationship Id="rId4" Type="http://schemas.openxmlformats.org/officeDocument/2006/relationships/image" Target="../media/image98.png"/><Relationship Id="rId9"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package" Target="../embeddings/Microsoft_Excel_Worksheet.xlsx"/><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package" Target="../embeddings/Microsoft_Excel_Worksheet1.xlsx"/><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package" Target="../embeddings/Microsoft_Excel_Worksheet2.xlsx"/><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18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70.bin"/><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8.wmf"/><Relationship Id="rId7" Type="http://schemas.openxmlformats.org/officeDocument/2006/relationships/oleObject" Target="../embeddings/oleObject4.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9.wmf"/><Relationship Id="rId4" Type="http://schemas.openxmlformats.org/officeDocument/2006/relationships/oleObject" Target="../embeddings/oleObject2.bin"/><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71.bin"/><Relationship Id="rId1" Type="http://schemas.openxmlformats.org/officeDocument/2006/relationships/slideLayout" Target="../slideLayouts/slideLayout2.xml"/><Relationship Id="rId5" Type="http://schemas.openxmlformats.org/officeDocument/2006/relationships/image" Target="../media/image126.wmf"/><Relationship Id="rId4" Type="http://schemas.openxmlformats.org/officeDocument/2006/relationships/oleObject" Target="../embeddings/oleObject7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32.wmf"/><Relationship Id="rId18" Type="http://schemas.openxmlformats.org/officeDocument/2006/relationships/oleObject" Target="../embeddings/oleObject81.bin"/><Relationship Id="rId3" Type="http://schemas.openxmlformats.org/officeDocument/2006/relationships/image" Target="../media/image127.wmf"/><Relationship Id="rId7" Type="http://schemas.openxmlformats.org/officeDocument/2006/relationships/image" Target="../media/image129.wmf"/><Relationship Id="rId12" Type="http://schemas.openxmlformats.org/officeDocument/2006/relationships/oleObject" Target="../embeddings/oleObject78.bin"/><Relationship Id="rId17" Type="http://schemas.openxmlformats.org/officeDocument/2006/relationships/image" Target="../media/image134.wmf"/><Relationship Id="rId2" Type="http://schemas.openxmlformats.org/officeDocument/2006/relationships/oleObject" Target="../embeddings/oleObject73.bin"/><Relationship Id="rId16" Type="http://schemas.openxmlformats.org/officeDocument/2006/relationships/oleObject" Target="../embeddings/oleObject80.bin"/><Relationship Id="rId1" Type="http://schemas.openxmlformats.org/officeDocument/2006/relationships/slideLayout" Target="../slideLayouts/slideLayout2.xml"/><Relationship Id="rId6" Type="http://schemas.openxmlformats.org/officeDocument/2006/relationships/oleObject" Target="../embeddings/oleObject75.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image" Target="../media/image133.wmf"/><Relationship Id="rId10" Type="http://schemas.openxmlformats.org/officeDocument/2006/relationships/oleObject" Target="../embeddings/oleObject77.bin"/><Relationship Id="rId19" Type="http://schemas.openxmlformats.org/officeDocument/2006/relationships/image" Target="../media/image135.wmf"/><Relationship Id="rId4" Type="http://schemas.openxmlformats.org/officeDocument/2006/relationships/oleObject" Target="../embeddings/oleObject74.bin"/><Relationship Id="rId9" Type="http://schemas.openxmlformats.org/officeDocument/2006/relationships/image" Target="../media/image130.wmf"/><Relationship Id="rId1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41.wmf"/><Relationship Id="rId18" Type="http://schemas.openxmlformats.org/officeDocument/2006/relationships/oleObject" Target="../embeddings/oleObject90.bin"/><Relationship Id="rId3" Type="http://schemas.openxmlformats.org/officeDocument/2006/relationships/image" Target="../media/image136.wmf"/><Relationship Id="rId7" Type="http://schemas.openxmlformats.org/officeDocument/2006/relationships/image" Target="../media/image138.wmf"/><Relationship Id="rId12" Type="http://schemas.openxmlformats.org/officeDocument/2006/relationships/oleObject" Target="../embeddings/oleObject87.bin"/><Relationship Id="rId17" Type="http://schemas.openxmlformats.org/officeDocument/2006/relationships/image" Target="../media/image143.wmf"/><Relationship Id="rId2" Type="http://schemas.openxmlformats.org/officeDocument/2006/relationships/oleObject" Target="../embeddings/oleObject82.bin"/><Relationship Id="rId16" Type="http://schemas.openxmlformats.org/officeDocument/2006/relationships/oleObject" Target="../embeddings/oleObject89.bin"/><Relationship Id="rId1" Type="http://schemas.openxmlformats.org/officeDocument/2006/relationships/slideLayout" Target="../slideLayouts/slideLayout2.xml"/><Relationship Id="rId6" Type="http://schemas.openxmlformats.org/officeDocument/2006/relationships/oleObject" Target="../embeddings/oleObject84.bin"/><Relationship Id="rId11" Type="http://schemas.openxmlformats.org/officeDocument/2006/relationships/image" Target="../media/image140.wmf"/><Relationship Id="rId5" Type="http://schemas.openxmlformats.org/officeDocument/2006/relationships/image" Target="../media/image137.wmf"/><Relationship Id="rId15" Type="http://schemas.openxmlformats.org/officeDocument/2006/relationships/image" Target="../media/image142.wmf"/><Relationship Id="rId10" Type="http://schemas.openxmlformats.org/officeDocument/2006/relationships/oleObject" Target="../embeddings/oleObject86.bin"/><Relationship Id="rId19" Type="http://schemas.openxmlformats.org/officeDocument/2006/relationships/image" Target="../media/image144.wmf"/><Relationship Id="rId4" Type="http://schemas.openxmlformats.org/officeDocument/2006/relationships/oleObject" Target="../embeddings/oleObject83.bin"/><Relationship Id="rId9" Type="http://schemas.openxmlformats.org/officeDocument/2006/relationships/image" Target="../media/image139.wmf"/><Relationship Id="rId14" Type="http://schemas.openxmlformats.org/officeDocument/2006/relationships/oleObject" Target="../embeddings/oleObject88.bin"/></Relationships>
</file>

<file path=ppt/slides/_rels/slide7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20.png"/><Relationship Id="rId7" Type="http://schemas.openxmlformats.org/officeDocument/2006/relationships/image" Target="../media/image147.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7.png"/><Relationship Id="rId9"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20.png"/><Relationship Id="rId7" Type="http://schemas.openxmlformats.org/officeDocument/2006/relationships/image" Target="../media/image147.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54.png"/><Relationship Id="rId9" Type="http://schemas.openxmlformats.org/officeDocument/2006/relationships/image" Target="../media/image14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500688" y="5903913"/>
            <a:ext cx="3414712" cy="838200"/>
          </a:xfrm>
          <a:prstGeom prst="rect">
            <a:avLst/>
          </a:prstGeom>
          <a:noFill/>
          <a:ln w="9525">
            <a:noFill/>
            <a:miter lim="800000"/>
            <a:headEnd/>
            <a:tailEnd/>
          </a:ln>
        </p:spPr>
        <p:txBody>
          <a:bodyPr/>
          <a:lstStyle/>
          <a:p>
            <a:pPr marL="342900" indent="-342900" algn="l">
              <a:lnSpc>
                <a:spcPct val="80000"/>
              </a:lnSpc>
              <a:spcBef>
                <a:spcPct val="20000"/>
              </a:spcBef>
              <a:defRPr/>
            </a:pPr>
            <a:r>
              <a:rPr lang="pt-BR" sz="1800" kern="0" dirty="0">
                <a:latin typeface="+mn-lt"/>
              </a:rPr>
              <a:t>Camilo </a:t>
            </a:r>
            <a:r>
              <a:rPr lang="pt-BR" sz="1800" kern="0" dirty="0" err="1">
                <a:latin typeface="+mn-lt"/>
              </a:rPr>
              <a:t>Daleles</a:t>
            </a:r>
            <a:r>
              <a:rPr lang="pt-BR" sz="1800" kern="0" dirty="0">
                <a:latin typeface="+mn-lt"/>
              </a:rPr>
              <a:t> </a:t>
            </a:r>
            <a:r>
              <a:rPr lang="pt-BR" sz="1800" kern="0" dirty="0" err="1">
                <a:latin typeface="+mn-lt"/>
              </a:rPr>
              <a:t>Rennó</a:t>
            </a:r>
            <a:endParaRPr lang="pt-BR" sz="1800" kern="0" dirty="0">
              <a:latin typeface="+mn-lt"/>
            </a:endParaRPr>
          </a:p>
          <a:p>
            <a:pPr marL="342900" indent="-342900" algn="l">
              <a:lnSpc>
                <a:spcPct val="80000"/>
              </a:lnSpc>
              <a:spcBef>
                <a:spcPct val="20000"/>
              </a:spcBef>
              <a:defRPr/>
            </a:pPr>
            <a:r>
              <a:rPr lang="pt-BR" kern="0" dirty="0">
                <a:latin typeface="Arial Unicode MS" pitchFamily="34" charset="-128"/>
              </a:rPr>
              <a:t>camilo.renno@inpe.br</a:t>
            </a:r>
          </a:p>
          <a:p>
            <a:pPr marL="342900" indent="-342900" algn="l">
              <a:lnSpc>
                <a:spcPct val="80000"/>
              </a:lnSpc>
              <a:spcBef>
                <a:spcPct val="20000"/>
              </a:spcBef>
              <a:defRPr/>
            </a:pPr>
            <a:r>
              <a:rPr lang="pt-BR" kern="0" dirty="0">
                <a:latin typeface="Arial Unicode MS" pitchFamily="34" charset="-128"/>
              </a:rPr>
              <a:t>http://www.dpi.inpe.br/~camilo/estatistica/</a:t>
            </a:r>
          </a:p>
        </p:txBody>
      </p:sp>
      <p:sp>
        <p:nvSpPr>
          <p:cNvPr id="5" name="Rectangle 2"/>
          <p:cNvSpPr>
            <a:spLocks noGrp="1" noChangeArrowheads="1"/>
          </p:cNvSpPr>
          <p:nvPr>
            <p:ph type="title"/>
          </p:nvPr>
        </p:nvSpPr>
        <p:spPr>
          <a:xfrm>
            <a:off x="381000" y="2895600"/>
            <a:ext cx="8458200" cy="685800"/>
          </a:xfrm>
        </p:spPr>
        <p:txBody>
          <a:bodyPr/>
          <a:lstStyle/>
          <a:p>
            <a:pPr eaLnBrk="1" hangingPunct="1">
              <a:defRPr/>
            </a:pPr>
            <a:r>
              <a:rPr lang="pt-BR" sz="2400" dirty="0"/>
              <a:t>Estatística: Aplicação ao Sensoriamento Remoto</a:t>
            </a:r>
            <a:br>
              <a:rPr lang="pt-BR" sz="2400" dirty="0"/>
            </a:br>
            <a:br>
              <a:rPr lang="pt-BR" sz="2400" dirty="0"/>
            </a:br>
            <a:r>
              <a:rPr lang="pt-BR" sz="2400" dirty="0"/>
              <a:t>SER 204 - </a:t>
            </a:r>
            <a:r>
              <a:rPr lang="pt-BR" sz="2400"/>
              <a:t>ANO  2024</a:t>
            </a:r>
            <a:br>
              <a:rPr lang="pt-BR" sz="2400" dirty="0"/>
            </a:br>
            <a:br>
              <a:rPr lang="pt-BR" sz="2400" dirty="0"/>
            </a:br>
            <a:r>
              <a:rPr lang="pt-BR" sz="2400" dirty="0"/>
              <a:t>Avaliação de Classificação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pt-BR" dirty="0"/>
              <a:t>Desafio</a:t>
            </a:r>
          </a:p>
        </p:txBody>
      </p:sp>
      <p:sp>
        <p:nvSpPr>
          <p:cNvPr id="3" name="Espaço Reservado para Número de Slide 2"/>
          <p:cNvSpPr>
            <a:spLocks noGrp="1"/>
          </p:cNvSpPr>
          <p:nvPr>
            <p:ph type="sldNum" sz="quarter" idx="12"/>
          </p:nvPr>
        </p:nvSpPr>
        <p:spPr/>
        <p:txBody>
          <a:bodyPr/>
          <a:lstStyle/>
          <a:p>
            <a:pPr>
              <a:defRPr/>
            </a:pPr>
            <a:fld id="{6D797A26-1ABE-4B21-BB2A-7BADFB7D7A08}" type="slidenum">
              <a:rPr lang="pt-BR"/>
              <a:pPr>
                <a:defRPr/>
              </a:pPr>
              <a:t>10</a:t>
            </a:fld>
            <a:endParaRPr lang="pt-BR"/>
          </a:p>
        </p:txBody>
      </p:sp>
      <p:sp>
        <p:nvSpPr>
          <p:cNvPr id="21" name="Retângulo 3"/>
          <p:cNvSpPr>
            <a:spLocks noChangeArrowheads="1"/>
          </p:cNvSpPr>
          <p:nvPr/>
        </p:nvSpPr>
        <p:spPr bwMode="auto">
          <a:xfrm>
            <a:off x="683568" y="1412776"/>
            <a:ext cx="792003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altLang="pt-BR" sz="1600" dirty="0"/>
              <a:t>Como avaliar o desempenho de um classificador através do resultado da classificação, ou seja, através do mapa obtido?</a:t>
            </a:r>
          </a:p>
          <a:p>
            <a:pPr marL="355600" indent="-355600" algn="just" eaLnBrk="1" hangingPunct="1">
              <a:lnSpc>
                <a:spcPct val="150000"/>
              </a:lnSpc>
              <a:defRPr/>
            </a:pPr>
            <a:endParaRPr lang="pt-BR" altLang="pt-BR" sz="1600" dirty="0"/>
          </a:p>
          <a:p>
            <a:pPr marL="355600" indent="-355600" algn="l" eaLnBrk="1" hangingPunct="1">
              <a:lnSpc>
                <a:spcPct val="150000"/>
              </a:lnSpc>
              <a:defRPr/>
            </a:pPr>
            <a:r>
              <a:rPr lang="pt-BR" altLang="pt-BR" sz="1600" dirty="0"/>
              <a:t>O que estamos avaliando afinal?</a:t>
            </a:r>
          </a:p>
          <a:p>
            <a:pPr marL="723900" indent="-355600" algn="l" eaLnBrk="1" hangingPunct="1">
              <a:lnSpc>
                <a:spcPct val="150000"/>
              </a:lnSpc>
              <a:defRPr/>
            </a:pPr>
            <a:r>
              <a:rPr lang="pt-BR" altLang="pt-BR" sz="1600" dirty="0"/>
              <a:t>Dados de entrada (atributos)?</a:t>
            </a:r>
          </a:p>
          <a:p>
            <a:pPr marL="723900" indent="-355600" algn="l" eaLnBrk="1" hangingPunct="1">
              <a:lnSpc>
                <a:spcPct val="150000"/>
              </a:lnSpc>
              <a:defRPr/>
            </a:pPr>
            <a:r>
              <a:rPr lang="pt-BR" altLang="pt-BR" sz="1600" dirty="0"/>
              <a:t>	dados são suficientes para descrever a complexidade da região estudada?</a:t>
            </a:r>
          </a:p>
          <a:p>
            <a:pPr marL="723900" indent="-355600" algn="l" eaLnBrk="1" hangingPunct="1">
              <a:lnSpc>
                <a:spcPct val="150000"/>
              </a:lnSpc>
              <a:defRPr/>
            </a:pPr>
            <a:r>
              <a:rPr lang="pt-BR" altLang="pt-BR" sz="1600" dirty="0"/>
              <a:t>Método de classificação?</a:t>
            </a:r>
          </a:p>
          <a:p>
            <a:pPr marL="723900" indent="-355600" algn="l" eaLnBrk="1" hangingPunct="1">
              <a:lnSpc>
                <a:spcPct val="150000"/>
              </a:lnSpc>
              <a:defRPr/>
            </a:pPr>
            <a:r>
              <a:rPr lang="pt-BR" altLang="pt-BR" sz="1600" dirty="0"/>
              <a:t>	utiliza um método ou regras que fazem sentido para os meus dados?</a:t>
            </a:r>
          </a:p>
          <a:p>
            <a:pPr marL="723900" indent="-355600" algn="l" eaLnBrk="1" hangingPunct="1">
              <a:lnSpc>
                <a:spcPct val="150000"/>
              </a:lnSpc>
              <a:defRPr/>
            </a:pPr>
            <a:r>
              <a:rPr lang="pt-BR" altLang="pt-BR" sz="1600" dirty="0"/>
              <a:t>Poder discriminatório do classificador?</a:t>
            </a:r>
          </a:p>
          <a:p>
            <a:pPr marL="723900" indent="-355600" algn="l" eaLnBrk="1" hangingPunct="1">
              <a:lnSpc>
                <a:spcPct val="150000"/>
              </a:lnSpc>
              <a:defRPr/>
            </a:pPr>
            <a:r>
              <a:rPr lang="pt-BR" altLang="pt-BR" sz="1600" dirty="0"/>
              <a:t>	a definição das classes é realmente clara?</a:t>
            </a:r>
          </a:p>
          <a:p>
            <a:pPr marL="723900" indent="-355600" algn="l" eaLnBrk="1" hangingPunct="1">
              <a:lnSpc>
                <a:spcPct val="150000"/>
              </a:lnSpc>
              <a:defRPr/>
            </a:pPr>
            <a:r>
              <a:rPr lang="pt-BR" altLang="pt-BR" sz="1600" dirty="0"/>
              <a:t>Qualidade das amostras fornecidas? </a:t>
            </a:r>
          </a:p>
          <a:p>
            <a:pPr marL="723900" indent="-355600" algn="l" eaLnBrk="1" hangingPunct="1">
              <a:lnSpc>
                <a:spcPct val="150000"/>
              </a:lnSpc>
              <a:defRPr/>
            </a:pPr>
            <a:r>
              <a:rPr lang="pt-BR" altLang="pt-BR" sz="1600" dirty="0"/>
              <a:t>	a seleção das amostras foi bem feita? São representativas? São 	realmente confiáveis?</a:t>
            </a:r>
          </a:p>
        </p:txBody>
      </p:sp>
    </p:spTree>
    <p:extLst>
      <p:ext uri="{BB962C8B-B14F-4D97-AF65-F5344CB8AC3E}">
        <p14:creationId xmlns:p14="http://schemas.microsoft.com/office/powerpoint/2010/main" val="378349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pt-BR" dirty="0"/>
              <a:t>Questões básicas</a:t>
            </a:r>
          </a:p>
        </p:txBody>
      </p:sp>
      <p:sp>
        <p:nvSpPr>
          <p:cNvPr id="3075" name="Retângulo 3"/>
          <p:cNvSpPr>
            <a:spLocks noChangeArrowheads="1"/>
          </p:cNvSpPr>
          <p:nvPr/>
        </p:nvSpPr>
        <p:spPr bwMode="auto">
          <a:xfrm>
            <a:off x="728663" y="1466775"/>
            <a:ext cx="7920037"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just" eaLnBrk="1" hangingPunct="1">
              <a:buFont typeface="Arial" panose="020B0604020202020204" pitchFamily="34" charset="0"/>
              <a:buChar char="•"/>
              <a:defRPr/>
            </a:pPr>
            <a:r>
              <a:rPr lang="pt-BR" altLang="pt-BR" sz="1600" dirty="0"/>
              <a:t>Amostragem</a:t>
            </a:r>
          </a:p>
          <a:p>
            <a:pPr algn="just" eaLnBrk="1" hangingPunct="1">
              <a:defRPr/>
            </a:pPr>
            <a:endParaRPr lang="pt-BR" altLang="pt-BR" sz="1600" dirty="0"/>
          </a:p>
          <a:p>
            <a:pPr algn="just" eaLnBrk="1" hangingPunct="1">
              <a:defRPr/>
            </a:pPr>
            <a:r>
              <a:rPr lang="pt-BR" altLang="pt-BR" sz="1600" dirty="0"/>
              <a:t>O que amostrar?</a:t>
            </a:r>
          </a:p>
          <a:p>
            <a:pPr algn="just" eaLnBrk="1" hangingPunct="1">
              <a:defRPr/>
            </a:pPr>
            <a:r>
              <a:rPr lang="pt-BR" altLang="pt-BR" sz="1600" dirty="0"/>
              <a:t>Quanto amostrar?</a:t>
            </a:r>
          </a:p>
          <a:p>
            <a:pPr algn="just" eaLnBrk="1" hangingPunct="1">
              <a:defRPr/>
            </a:pPr>
            <a:r>
              <a:rPr lang="pt-BR" altLang="pt-BR" sz="1600" dirty="0"/>
              <a:t>Como amostrar?</a:t>
            </a:r>
          </a:p>
          <a:p>
            <a:pPr algn="just" eaLnBrk="1" hangingPunct="1">
              <a:defRPr/>
            </a:pPr>
            <a:r>
              <a:rPr lang="pt-BR" altLang="pt-BR" sz="1600" dirty="0"/>
              <a:t>Como separar as amostras entre as diferentes fases de classificação/avaliação?</a:t>
            </a:r>
          </a:p>
          <a:p>
            <a:pPr marL="355600" indent="-355600" algn="just" eaLnBrk="1" hangingPunct="1">
              <a:defRPr/>
            </a:pPr>
            <a:endParaRPr lang="pt-BR" altLang="pt-BR" sz="1600" dirty="0"/>
          </a:p>
          <a:p>
            <a:pPr marL="355600" indent="-355600" algn="just" eaLnBrk="1" hangingPunct="1">
              <a:buFont typeface="Arial" panose="020B0604020202020204" pitchFamily="34" charset="0"/>
              <a:buChar char="•"/>
              <a:defRPr/>
            </a:pPr>
            <a:r>
              <a:rPr lang="pt-BR" altLang="pt-BR" sz="1600" dirty="0"/>
              <a:t>Índices de avaliação</a:t>
            </a:r>
          </a:p>
          <a:p>
            <a:pPr algn="just" eaLnBrk="1" hangingPunct="1">
              <a:defRPr/>
            </a:pPr>
            <a:endParaRPr lang="pt-BR" altLang="pt-BR" sz="1600" dirty="0"/>
          </a:p>
          <a:p>
            <a:pPr algn="just" eaLnBrk="1" hangingPunct="1">
              <a:defRPr/>
            </a:pPr>
            <a:r>
              <a:rPr lang="pt-BR" altLang="pt-BR" sz="1600" dirty="0"/>
              <a:t>Como representar erros e acertos?</a:t>
            </a:r>
          </a:p>
          <a:p>
            <a:pPr algn="just" eaLnBrk="1" hangingPunct="1">
              <a:defRPr/>
            </a:pPr>
            <a:r>
              <a:rPr lang="pt-BR" altLang="pt-BR" sz="1600" dirty="0"/>
              <a:t>Como representar incertezas?</a:t>
            </a:r>
          </a:p>
          <a:p>
            <a:pPr algn="just" eaLnBrk="1" hangingPunct="1">
              <a:defRPr/>
            </a:pPr>
            <a:r>
              <a:rPr lang="pt-BR" altLang="pt-BR" sz="1600" dirty="0"/>
              <a:t>Melhor usar índices globais ou por classe?</a:t>
            </a:r>
          </a:p>
          <a:p>
            <a:pPr algn="just" eaLnBrk="1" hangingPunct="1">
              <a:defRPr/>
            </a:pPr>
            <a:r>
              <a:rPr lang="pt-BR" altLang="pt-BR" sz="1600" dirty="0"/>
              <a:t>Há índices apropriados para avaliar uma classificação </a:t>
            </a:r>
            <a:r>
              <a:rPr lang="pt-BR" altLang="pt-BR" sz="1600" dirty="0" err="1"/>
              <a:t>Fuzzy</a:t>
            </a:r>
            <a:r>
              <a:rPr lang="pt-BR" altLang="pt-BR" sz="1600" dirty="0"/>
              <a:t>?</a:t>
            </a:r>
          </a:p>
          <a:p>
            <a:pPr algn="just" eaLnBrk="1" hangingPunct="1">
              <a:defRPr/>
            </a:pPr>
            <a:r>
              <a:rPr lang="pt-BR" altLang="pt-BR" sz="1600" dirty="0"/>
              <a:t>Como se pode comparar classificadores?</a:t>
            </a:r>
          </a:p>
          <a:p>
            <a:pPr algn="just" eaLnBrk="1" hangingPunct="1">
              <a:defRPr/>
            </a:pPr>
            <a:endParaRPr lang="pt-BR" altLang="pt-BR" sz="1600" dirty="0"/>
          </a:p>
          <a:p>
            <a:pPr marL="285750" indent="-285750" algn="just" eaLnBrk="1" hangingPunct="1">
              <a:buFont typeface="Arial" panose="020B0604020202020204" pitchFamily="34" charset="0"/>
              <a:buChar char="•"/>
              <a:defRPr/>
            </a:pPr>
            <a:r>
              <a:rPr lang="pt-BR" altLang="pt-BR" sz="1600" dirty="0"/>
              <a:t>O que não abordaremos?</a:t>
            </a:r>
          </a:p>
          <a:p>
            <a:pPr algn="just" eaLnBrk="1" hangingPunct="1">
              <a:defRPr/>
            </a:pPr>
            <a:endParaRPr lang="pt-BR" altLang="pt-BR" sz="1600" dirty="0"/>
          </a:p>
          <a:p>
            <a:pPr algn="just" eaLnBrk="1" hangingPunct="1">
              <a:defRPr/>
            </a:pPr>
            <a:r>
              <a:rPr lang="pt-BR" altLang="pt-BR" sz="1600" dirty="0"/>
              <a:t>Acurácia posicional</a:t>
            </a:r>
          </a:p>
          <a:p>
            <a:pPr algn="just" eaLnBrk="1" hangingPunct="1">
              <a:defRPr/>
            </a:pPr>
            <a:r>
              <a:rPr lang="pt-BR" altLang="pt-BR" sz="1600" dirty="0"/>
              <a:t>Especificação Técnica para Controle de Qualidade de Dados </a:t>
            </a:r>
            <a:r>
              <a:rPr lang="pt-BR" altLang="pt-BR" sz="1600" dirty="0" err="1"/>
              <a:t>Geoespaciais</a:t>
            </a:r>
            <a:endParaRPr lang="pt-BR" altLang="pt-BR" sz="1600" dirty="0"/>
          </a:p>
        </p:txBody>
      </p:sp>
      <p:sp>
        <p:nvSpPr>
          <p:cNvPr id="3" name="Espaço Reservado para Número de Slide 2"/>
          <p:cNvSpPr>
            <a:spLocks noGrp="1"/>
          </p:cNvSpPr>
          <p:nvPr>
            <p:ph type="sldNum" sz="quarter" idx="12"/>
          </p:nvPr>
        </p:nvSpPr>
        <p:spPr/>
        <p:txBody>
          <a:bodyPr/>
          <a:lstStyle/>
          <a:p>
            <a:pPr>
              <a:defRPr/>
            </a:pPr>
            <a:fld id="{6D797A26-1ABE-4B21-BB2A-7BADFB7D7A08}" type="slidenum">
              <a:rPr lang="pt-BR"/>
              <a:pPr>
                <a:defRPr/>
              </a:pPr>
              <a:t>11</a:t>
            </a:fld>
            <a:endParaRPr lang="pt-BR"/>
          </a:p>
        </p:txBody>
      </p:sp>
    </p:spTree>
    <p:extLst>
      <p:ext uri="{BB962C8B-B14F-4D97-AF65-F5344CB8AC3E}">
        <p14:creationId xmlns:p14="http://schemas.microsoft.com/office/powerpoint/2010/main" val="388558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7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75">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75">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7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pt-BR" dirty="0"/>
              <a:t>Erro e Incerteza</a:t>
            </a:r>
          </a:p>
        </p:txBody>
      </p:sp>
      <p:sp>
        <p:nvSpPr>
          <p:cNvPr id="3075" name="Retângulo 3"/>
          <p:cNvSpPr>
            <a:spLocks noChangeArrowheads="1"/>
          </p:cNvSpPr>
          <p:nvPr/>
        </p:nvSpPr>
        <p:spPr bwMode="auto">
          <a:xfrm>
            <a:off x="755650" y="1628800"/>
            <a:ext cx="7920038"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just" eaLnBrk="1" hangingPunct="1">
              <a:defRPr/>
            </a:pPr>
            <a:r>
              <a:rPr lang="pt-BR" altLang="pt-BR" sz="1600" dirty="0"/>
              <a:t>Na classificação, a incerteza surge devido a diferentes fatores: resolução espacial (mistura de classes), definição das classes, escolha de amostras representativas, escolha de atributos representativos (capazes de discriminar as classes de interesse), escolha das funções discriminantes ou de pertinência (e de seus parâmetros), erros aleatórios e sistemáticos, etc.</a:t>
            </a:r>
          </a:p>
          <a:p>
            <a:pPr algn="just" eaLnBrk="1" hangingPunct="1">
              <a:defRPr/>
            </a:pPr>
            <a:endParaRPr lang="pt-BR" altLang="pt-BR" sz="1600" dirty="0"/>
          </a:p>
          <a:p>
            <a:pPr marL="355600" indent="-355600" algn="just" eaLnBrk="1" hangingPunct="1">
              <a:defRPr/>
            </a:pPr>
            <a:r>
              <a:rPr lang="pt-BR" altLang="pt-BR" sz="1600" dirty="0"/>
              <a:t>Existem vários tipos de incerteza e o significado atribuído ao termo incerteza aparece com diferentes interpretações na literatura: </a:t>
            </a:r>
            <a:r>
              <a:rPr lang="pt-BR" altLang="pt-BR" sz="1600" dirty="0">
                <a:solidFill>
                  <a:srgbClr val="FF0000"/>
                </a:solidFill>
              </a:rPr>
              <a:t>erro</a:t>
            </a:r>
            <a:r>
              <a:rPr lang="pt-BR" altLang="pt-BR" sz="1600" dirty="0"/>
              <a:t>, </a:t>
            </a:r>
            <a:r>
              <a:rPr lang="pt-BR" altLang="pt-BR" sz="1600" dirty="0">
                <a:solidFill>
                  <a:srgbClr val="FF0000"/>
                </a:solidFill>
              </a:rPr>
              <a:t>ambiguidade</a:t>
            </a:r>
            <a:r>
              <a:rPr lang="pt-BR" altLang="pt-BR" sz="1600" dirty="0"/>
              <a:t> ou </a:t>
            </a:r>
            <a:r>
              <a:rPr lang="pt-BR" altLang="pt-BR" sz="1600" dirty="0">
                <a:solidFill>
                  <a:srgbClr val="FF0000"/>
                </a:solidFill>
              </a:rPr>
              <a:t>imprecisão</a:t>
            </a:r>
            <a:r>
              <a:rPr lang="pt-BR" altLang="pt-BR" sz="1600" dirty="0"/>
              <a:t>.</a:t>
            </a:r>
          </a:p>
          <a:p>
            <a:pPr algn="just" eaLnBrk="1" hangingPunct="1">
              <a:defRPr/>
            </a:pPr>
            <a:endParaRPr lang="pt-BR" altLang="pt-BR" sz="1600" dirty="0"/>
          </a:p>
          <a:p>
            <a:pPr algn="just" eaLnBrk="1" hangingPunct="1">
              <a:defRPr/>
            </a:pPr>
            <a:endParaRPr lang="pt-BR" altLang="pt-BR" sz="1600" dirty="0"/>
          </a:p>
          <a:p>
            <a:pPr eaLnBrk="1" hangingPunct="1">
              <a:defRPr/>
            </a:pPr>
            <a:r>
              <a:rPr lang="pt-BR" altLang="pt-BR" sz="2000" dirty="0">
                <a:solidFill>
                  <a:srgbClr val="FF0000"/>
                </a:solidFill>
              </a:rPr>
              <a:t>Avaliação dos Erros de Classificação </a:t>
            </a:r>
          </a:p>
          <a:p>
            <a:pPr eaLnBrk="1" hangingPunct="1">
              <a:defRPr/>
            </a:pPr>
            <a:r>
              <a:rPr lang="pt-BR" altLang="pt-BR" sz="1600" dirty="0"/>
              <a:t>avalia os erros e confusões entre classes de acordo com uma referência</a:t>
            </a:r>
          </a:p>
          <a:p>
            <a:pPr eaLnBrk="1" hangingPunct="1">
              <a:defRPr/>
            </a:pPr>
            <a:r>
              <a:rPr lang="pt-BR" altLang="pt-BR" sz="1600" b="1" dirty="0"/>
              <a:t>Exatidão ou Acurácia</a:t>
            </a:r>
          </a:p>
          <a:p>
            <a:pPr eaLnBrk="1" hangingPunct="1">
              <a:defRPr/>
            </a:pPr>
            <a:endParaRPr lang="pt-BR" altLang="pt-BR" sz="1600" dirty="0"/>
          </a:p>
          <a:p>
            <a:pPr eaLnBrk="1" hangingPunct="1">
              <a:defRPr/>
            </a:pPr>
            <a:endParaRPr lang="pt-BR" altLang="pt-BR" sz="1600" dirty="0"/>
          </a:p>
          <a:p>
            <a:pPr eaLnBrk="1" hangingPunct="1">
              <a:defRPr/>
            </a:pPr>
            <a:r>
              <a:rPr lang="pt-BR" altLang="pt-BR" sz="2000" dirty="0">
                <a:solidFill>
                  <a:srgbClr val="FF0000"/>
                </a:solidFill>
              </a:rPr>
              <a:t>Avaliação da Incerteza</a:t>
            </a:r>
          </a:p>
          <a:p>
            <a:pPr eaLnBrk="1" hangingPunct="1">
              <a:defRPr/>
            </a:pPr>
            <a:r>
              <a:rPr lang="pt-BR" altLang="pt-BR" sz="1600" dirty="0">
                <a:solidFill>
                  <a:srgbClr val="000000"/>
                </a:solidFill>
              </a:rPr>
              <a:t>avalia como as questões estocásticas afetam o resultado da classificação</a:t>
            </a:r>
          </a:p>
          <a:p>
            <a:pPr eaLnBrk="1" hangingPunct="1">
              <a:defRPr/>
            </a:pPr>
            <a:r>
              <a:rPr lang="pt-BR" altLang="pt-BR" sz="1600" b="1" dirty="0">
                <a:solidFill>
                  <a:srgbClr val="000000"/>
                </a:solidFill>
              </a:rPr>
              <a:t>Mapas de Incerteza</a:t>
            </a:r>
          </a:p>
          <a:p>
            <a:pPr eaLnBrk="1" hangingPunct="1">
              <a:defRPr/>
            </a:pPr>
            <a:endParaRPr lang="pt-BR" altLang="pt-BR" sz="1600" dirty="0">
              <a:solidFill>
                <a:srgbClr val="000000"/>
              </a:solidFill>
            </a:endParaRPr>
          </a:p>
        </p:txBody>
      </p:sp>
      <p:sp>
        <p:nvSpPr>
          <p:cNvPr id="3" name="Espaço Reservado para Número de Slide 2"/>
          <p:cNvSpPr>
            <a:spLocks noGrp="1"/>
          </p:cNvSpPr>
          <p:nvPr>
            <p:ph type="sldNum" sz="quarter" idx="12"/>
          </p:nvPr>
        </p:nvSpPr>
        <p:spPr/>
        <p:txBody>
          <a:bodyPr/>
          <a:lstStyle/>
          <a:p>
            <a:pPr>
              <a:defRPr/>
            </a:pPr>
            <a:fld id="{5210E5E5-8ACB-4FC9-86B9-F1FCF0D8AC1E}" type="slidenum">
              <a:rPr lang="pt-BR"/>
              <a:pPr>
                <a:defRPr/>
              </a:pPr>
              <a:t>12</a:t>
            </a:fld>
            <a:endParaRPr lang="pt-BR"/>
          </a:p>
        </p:txBody>
      </p:sp>
    </p:spTree>
    <p:extLst>
      <p:ext uri="{BB962C8B-B14F-4D97-AF65-F5344CB8AC3E}">
        <p14:creationId xmlns:p14="http://schemas.microsoft.com/office/powerpoint/2010/main" val="325944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5">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dos Erros de Classificação</a:t>
            </a:r>
          </a:p>
        </p:txBody>
      </p:sp>
      <p:sp>
        <p:nvSpPr>
          <p:cNvPr id="14" name="CaixaDeTexto 13"/>
          <p:cNvSpPr txBox="1"/>
          <p:nvPr/>
        </p:nvSpPr>
        <p:spPr>
          <a:xfrm>
            <a:off x="177800" y="1484784"/>
            <a:ext cx="8964613" cy="5262979"/>
          </a:xfrm>
          <a:prstGeom prst="rect">
            <a:avLst/>
          </a:prstGeom>
          <a:noFill/>
        </p:spPr>
        <p:txBody>
          <a:bodyPr>
            <a:spAutoFit/>
          </a:bodyPr>
          <a:lstStyle/>
          <a:p>
            <a:pPr marL="342900" indent="-342900" algn="l">
              <a:defRPr/>
            </a:pPr>
            <a:r>
              <a:rPr lang="pt-BR" sz="1600" dirty="0"/>
              <a:t>A </a:t>
            </a:r>
            <a:r>
              <a:rPr lang="pt-BR" sz="1600" dirty="0">
                <a:solidFill>
                  <a:srgbClr val="FF0000"/>
                </a:solidFill>
              </a:rPr>
              <a:t>referência</a:t>
            </a:r>
            <a:r>
              <a:rPr lang="pt-BR" sz="1600" dirty="0"/>
              <a:t> pode ser obtida a partir de:</a:t>
            </a:r>
          </a:p>
          <a:p>
            <a:pPr marL="342900" indent="-342900" algn="l">
              <a:defRPr/>
            </a:pPr>
            <a:endParaRPr lang="pt-BR" sz="1600" dirty="0"/>
          </a:p>
          <a:p>
            <a:pPr marL="174625" indent="-174625" algn="l">
              <a:buFont typeface="Arial" charset="0"/>
              <a:buChar char="•"/>
              <a:defRPr/>
            </a:pPr>
            <a:r>
              <a:rPr lang="pt-BR" sz="1600" dirty="0"/>
              <a:t>dados pré-existentes (levantamentos, mapas, literatura, </a:t>
            </a:r>
            <a:r>
              <a:rPr lang="pt-BR" sz="1600" dirty="0" err="1"/>
              <a:t>etc</a:t>
            </a:r>
            <a:r>
              <a:rPr lang="pt-BR" sz="1600" dirty="0"/>
              <a:t>)</a:t>
            </a:r>
          </a:p>
          <a:p>
            <a:pPr marL="896938" indent="-342900" algn="l">
              <a:defRPr/>
            </a:pPr>
            <a:r>
              <a:rPr lang="pt-BR" sz="1600" dirty="0"/>
              <a:t>apesar de ter custo quase zero, as informações podem estar desatualizadas</a:t>
            </a:r>
          </a:p>
          <a:p>
            <a:pPr marL="896938" indent="-342900" algn="l">
              <a:defRPr/>
            </a:pPr>
            <a:r>
              <a:rPr lang="pt-BR" sz="1600" dirty="0"/>
              <a:t>erros pré-existentes são raramente conhecidos</a:t>
            </a:r>
          </a:p>
          <a:p>
            <a:pPr marL="896938" indent="-342900" algn="l">
              <a:defRPr/>
            </a:pPr>
            <a:r>
              <a:rPr lang="pt-BR" sz="1600" dirty="0"/>
              <a:t>pode haver diferentes definições para a mesma classe (diferença semântica)</a:t>
            </a:r>
          </a:p>
          <a:p>
            <a:pPr marL="342900" indent="-342900" algn="l">
              <a:defRPr/>
            </a:pPr>
            <a:endParaRPr lang="pt-BR" sz="1600" dirty="0"/>
          </a:p>
          <a:p>
            <a:pPr marL="174625" indent="-174625" algn="l">
              <a:buFont typeface="Arial" charset="0"/>
              <a:buChar char="•"/>
              <a:defRPr/>
            </a:pPr>
            <a:r>
              <a:rPr lang="pt-BR" sz="1600" dirty="0"/>
              <a:t>dados de campo</a:t>
            </a:r>
          </a:p>
          <a:p>
            <a:pPr marL="896938" indent="-342900" algn="l">
              <a:defRPr/>
            </a:pPr>
            <a:r>
              <a:rPr lang="pt-BR" sz="1600" dirty="0"/>
              <a:t>em geral, envolve um custo elevado (logística, localização precisa, equipes grandes, </a:t>
            </a:r>
            <a:r>
              <a:rPr lang="pt-BR" sz="1600" dirty="0" err="1"/>
              <a:t>etc</a:t>
            </a:r>
            <a:r>
              <a:rPr lang="pt-BR" sz="1600" dirty="0"/>
              <a:t>)</a:t>
            </a:r>
          </a:p>
          <a:p>
            <a:pPr marL="896938" indent="-342900" algn="l">
              <a:defRPr/>
            </a:pPr>
            <a:r>
              <a:rPr lang="pt-BR" sz="1600" dirty="0"/>
              <a:t>pode haver grande defasagem temporal entre o momento de obtenção do dado usado na classificação e o de checagem (comum em ambientes dinâmicos)</a:t>
            </a:r>
          </a:p>
          <a:p>
            <a:pPr marL="896938" indent="-342900" algn="l">
              <a:defRPr/>
            </a:pPr>
            <a:r>
              <a:rPr lang="pt-BR" sz="1600" dirty="0"/>
              <a:t>a amostragem pode ser enviesada</a:t>
            </a:r>
            <a:br>
              <a:rPr lang="pt-BR" sz="1600" dirty="0"/>
            </a:br>
            <a:r>
              <a:rPr lang="pt-BR" sz="1600" dirty="0"/>
              <a:t>somente pontos com fácil acesso são checados</a:t>
            </a:r>
            <a:br>
              <a:rPr lang="pt-BR" sz="1600" dirty="0"/>
            </a:br>
            <a:r>
              <a:rPr lang="pt-BR" sz="1600" dirty="0"/>
              <a:t>o uso de </a:t>
            </a:r>
            <a:r>
              <a:rPr lang="pt-BR" sz="1600" dirty="0" err="1"/>
              <a:t>drones</a:t>
            </a:r>
            <a:r>
              <a:rPr lang="pt-BR" sz="1600" dirty="0"/>
              <a:t> pode ajudar nesse caso </a:t>
            </a:r>
          </a:p>
          <a:p>
            <a:pPr marL="342900" indent="-342900" algn="l">
              <a:defRPr/>
            </a:pPr>
            <a:endParaRPr lang="pt-BR" sz="1600" dirty="0"/>
          </a:p>
          <a:p>
            <a:pPr marL="174625" indent="-174625" algn="l">
              <a:buFont typeface="Arial" charset="0"/>
              <a:buChar char="•"/>
              <a:defRPr/>
            </a:pPr>
            <a:r>
              <a:rPr lang="pt-BR" sz="1600" dirty="0"/>
              <a:t>fotointerpretação (geralmente usando imagens com resolução mais fina)</a:t>
            </a:r>
            <a:endParaRPr lang="en-US" sz="1600" dirty="0"/>
          </a:p>
          <a:p>
            <a:pPr marL="896938" indent="-342900" algn="l">
              <a:defRPr/>
            </a:pPr>
            <a:r>
              <a:rPr lang="pt-BR" sz="1600" dirty="0"/>
              <a:t>apesar do baixo</a:t>
            </a:r>
            <a:r>
              <a:rPr lang="en-US" sz="1600" dirty="0"/>
              <a:t> </a:t>
            </a:r>
            <a:r>
              <a:rPr lang="pt-BR" sz="1600" dirty="0"/>
              <a:t>custo, o resultado depende da experiência do </a:t>
            </a:r>
            <a:r>
              <a:rPr lang="pt-BR" sz="1600" dirty="0" err="1"/>
              <a:t>fotointérprete</a:t>
            </a:r>
            <a:r>
              <a:rPr lang="pt-BR" sz="1600" dirty="0"/>
              <a:t> (ideal: diferente de quem fez a classificação)</a:t>
            </a:r>
          </a:p>
          <a:p>
            <a:pPr marL="896938" indent="-342900" algn="l">
              <a:defRPr/>
            </a:pPr>
            <a:r>
              <a:rPr lang="pt-BR" sz="1600" dirty="0"/>
              <a:t>pode ser enviesado ao induzir um resultado positivo quando já se conhece o resultado da classificação (ideal: total independência entre os processos)</a:t>
            </a:r>
          </a:p>
          <a:p>
            <a:pPr marL="896938" indent="-342900" algn="l">
              <a:defRPr/>
            </a:pPr>
            <a:r>
              <a:rPr lang="pt-BR" sz="1600" dirty="0"/>
              <a:t>também pode ter problemas em ambientes dinâmicos (defasagem temporal)</a:t>
            </a:r>
          </a:p>
        </p:txBody>
      </p:sp>
      <p:sp>
        <p:nvSpPr>
          <p:cNvPr id="2" name="Espaço Reservado para Número de Slide 1"/>
          <p:cNvSpPr>
            <a:spLocks noGrp="1"/>
          </p:cNvSpPr>
          <p:nvPr>
            <p:ph type="sldNum" sz="quarter" idx="12"/>
          </p:nvPr>
        </p:nvSpPr>
        <p:spPr/>
        <p:txBody>
          <a:bodyPr/>
          <a:lstStyle/>
          <a:p>
            <a:pPr>
              <a:defRPr/>
            </a:pPr>
            <a:fld id="{F8BAC9E3-ACEA-46B1-92EE-25AB0C65C5FF}" type="slidenum">
              <a:rPr lang="pt-BR"/>
              <a:pPr>
                <a:defRPr/>
              </a:pPr>
              <a:t>13</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dos Erros de Classificação</a:t>
            </a:r>
          </a:p>
        </p:txBody>
      </p:sp>
      <p:sp>
        <p:nvSpPr>
          <p:cNvPr id="14" name="CaixaDeTexto 13"/>
          <p:cNvSpPr txBox="1"/>
          <p:nvPr/>
        </p:nvSpPr>
        <p:spPr>
          <a:xfrm>
            <a:off x="539552" y="1340768"/>
            <a:ext cx="8331646" cy="4031873"/>
          </a:xfrm>
          <a:prstGeom prst="rect">
            <a:avLst/>
          </a:prstGeom>
          <a:noFill/>
        </p:spPr>
        <p:txBody>
          <a:bodyPr wrap="square">
            <a:spAutoFit/>
          </a:bodyPr>
          <a:lstStyle/>
          <a:p>
            <a:pPr algn="l">
              <a:defRPr/>
            </a:pPr>
            <a:r>
              <a:rPr lang="pt-BR" sz="1600" dirty="0">
                <a:solidFill>
                  <a:srgbClr val="FF0000"/>
                </a:solidFill>
              </a:rPr>
              <a:t>Fatores importantes</a:t>
            </a:r>
            <a:r>
              <a:rPr lang="pt-BR" sz="1600" dirty="0"/>
              <a:t> a serem considerados durante a avaliação dos erros:</a:t>
            </a:r>
          </a:p>
          <a:p>
            <a:pPr algn="l">
              <a:defRPr/>
            </a:pPr>
            <a:endParaRPr lang="pt-BR" sz="1600" dirty="0"/>
          </a:p>
          <a:p>
            <a:pPr marL="174625" indent="-174625" algn="l">
              <a:buFont typeface="Arial" charset="0"/>
              <a:buChar char="•"/>
              <a:defRPr/>
            </a:pPr>
            <a:r>
              <a:rPr lang="pt-BR" sz="1600" dirty="0"/>
              <a:t>Unidade amostral utilizada na avaliação</a:t>
            </a:r>
          </a:p>
          <a:p>
            <a:pPr algn="l">
              <a:defRPr/>
            </a:pPr>
            <a:r>
              <a:rPr lang="pt-BR" sz="1600" dirty="0"/>
              <a:t>pontos, objetos (polígonos ou linhas), grupo de pontos ou objetos</a:t>
            </a:r>
          </a:p>
          <a:p>
            <a:pPr algn="l">
              <a:defRPr/>
            </a:pPr>
            <a:r>
              <a:rPr lang="pt-BR" sz="1600" dirty="0"/>
              <a:t>importante: tem impacto direto sobre a interpretação dos resultados</a:t>
            </a:r>
          </a:p>
          <a:p>
            <a:pPr algn="l">
              <a:defRPr/>
            </a:pPr>
            <a:r>
              <a:rPr lang="pt-BR" sz="1600" dirty="0"/>
              <a:t>	</a:t>
            </a:r>
          </a:p>
          <a:p>
            <a:pPr marL="174625" indent="-174625" algn="l">
              <a:buFont typeface="Arial" charset="0"/>
              <a:buChar char="•"/>
              <a:defRPr/>
            </a:pPr>
            <a:r>
              <a:rPr lang="pt-BR" sz="1600" dirty="0"/>
              <a:t>Independência das amostras</a:t>
            </a:r>
          </a:p>
          <a:p>
            <a:pPr marL="355600" indent="-355600" algn="l">
              <a:defRPr/>
            </a:pPr>
            <a:r>
              <a:rPr lang="pt-BR" sz="1600" dirty="0"/>
              <a:t>supõe-se que todos pontos (ou objetos) tenham a mesma probabilidade (não nula) de serem sorteados</a:t>
            </a:r>
          </a:p>
          <a:p>
            <a:pPr marL="355600" indent="-355600" algn="l">
              <a:defRPr/>
            </a:pPr>
            <a:r>
              <a:rPr lang="pt-BR" sz="1600" dirty="0"/>
              <a:t>a </a:t>
            </a:r>
            <a:r>
              <a:rPr lang="pt-BR" sz="1600" dirty="0" err="1"/>
              <a:t>autocorrelação</a:t>
            </a:r>
            <a:r>
              <a:rPr lang="pt-BR" sz="1600" dirty="0"/>
              <a:t> espacial tem impacto maior se for utilizar testes estatísticos de significância pois afeta principalmente o cálculo da precisão (variância) associada aos índices testados</a:t>
            </a:r>
          </a:p>
          <a:p>
            <a:pPr algn="l">
              <a:defRPr/>
            </a:pPr>
            <a:endParaRPr lang="pt-BR" sz="1600" dirty="0"/>
          </a:p>
          <a:p>
            <a:pPr marL="174625" indent="-174625" algn="l">
              <a:buFont typeface="Arial" charset="0"/>
              <a:buChar char="•"/>
              <a:defRPr/>
            </a:pPr>
            <a:r>
              <a:rPr lang="pt-BR" sz="1600" dirty="0"/>
              <a:t>Representação dos acertos/erros</a:t>
            </a:r>
          </a:p>
          <a:p>
            <a:pPr marL="355600" indent="-355600" algn="l">
              <a:defRPr/>
            </a:pPr>
            <a:r>
              <a:rPr lang="pt-BR" sz="1600" dirty="0"/>
              <a:t>como explicitar os erros e acertos? Índices globais, por classe e/ou distribuição espacial?</a:t>
            </a:r>
          </a:p>
        </p:txBody>
      </p:sp>
      <p:sp>
        <p:nvSpPr>
          <p:cNvPr id="2" name="Espaço Reservado para Número de Slide 1"/>
          <p:cNvSpPr>
            <a:spLocks noGrp="1"/>
          </p:cNvSpPr>
          <p:nvPr>
            <p:ph type="sldNum" sz="quarter" idx="12"/>
          </p:nvPr>
        </p:nvSpPr>
        <p:spPr/>
        <p:txBody>
          <a:bodyPr/>
          <a:lstStyle/>
          <a:p>
            <a:pPr>
              <a:defRPr/>
            </a:pPr>
            <a:fld id="{2F832D6A-5CED-4864-92BA-BA17C2E18903}" type="slidenum">
              <a:rPr lang="pt-BR"/>
              <a:pPr>
                <a:defRPr/>
              </a:pPr>
              <a:t>14</a:t>
            </a:fld>
            <a:endParaRPr lang="pt-BR"/>
          </a:p>
        </p:txBody>
      </p:sp>
    </p:spTree>
    <p:extLst>
      <p:ext uri="{BB962C8B-B14F-4D97-AF65-F5344CB8AC3E}">
        <p14:creationId xmlns:p14="http://schemas.microsoft.com/office/powerpoint/2010/main" val="32394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Amostragem - recomendações</a:t>
            </a:r>
          </a:p>
        </p:txBody>
      </p:sp>
      <p:sp>
        <p:nvSpPr>
          <p:cNvPr id="21" name="Text Box 64"/>
          <p:cNvSpPr txBox="1">
            <a:spLocks noChangeArrowheads="1"/>
          </p:cNvSpPr>
          <p:nvPr/>
        </p:nvSpPr>
        <p:spPr bwMode="auto">
          <a:xfrm>
            <a:off x="428625" y="1496973"/>
            <a:ext cx="84296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algn="l" eaLnBrk="0" hangingPunct="0">
              <a:spcBef>
                <a:spcPct val="20000"/>
              </a:spcBef>
              <a:buChar char="•"/>
              <a:defRPr sz="2800">
                <a:solidFill>
                  <a:schemeClr val="tx1"/>
                </a:solidFill>
                <a:latin typeface="Comic Sans MS" pitchFamily="66" charset="0"/>
              </a:defRPr>
            </a:lvl1pPr>
            <a:lvl2pPr marL="639763" indent="-182563"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buFontTx/>
              <a:buNone/>
            </a:pPr>
            <a:r>
              <a:rPr lang="pt-BR" altLang="pt-BR" sz="1600" dirty="0">
                <a:solidFill>
                  <a:srgbClr val="FF0000"/>
                </a:solidFill>
              </a:rPr>
              <a:t>Tamanho da amostra</a:t>
            </a:r>
          </a:p>
          <a:p>
            <a:pPr lvl="1" eaLnBrk="1" hangingPunct="1">
              <a:lnSpc>
                <a:spcPct val="150000"/>
              </a:lnSpc>
              <a:spcBef>
                <a:spcPct val="0"/>
              </a:spcBef>
              <a:buFont typeface="Arial" charset="0"/>
              <a:buChar char="•"/>
            </a:pPr>
            <a:r>
              <a:rPr lang="pt-BR" altLang="pt-BR" sz="1600" dirty="0"/>
              <a:t>tamanhos ideais de amostras podem ser calculados com base na distribuição binomial, considerando-se os erros do tipo I e/ou II. Essas abordagens desconsideram as confusões entre classes;</a:t>
            </a:r>
          </a:p>
          <a:p>
            <a:pPr lvl="1" eaLnBrk="1" hangingPunct="1">
              <a:lnSpc>
                <a:spcPct val="150000"/>
              </a:lnSpc>
              <a:spcBef>
                <a:spcPct val="0"/>
              </a:spcBef>
              <a:buFont typeface="Arial" charset="0"/>
              <a:buChar char="•"/>
            </a:pPr>
            <a:r>
              <a:rPr lang="pt-BR" altLang="pt-BR" sz="1600" dirty="0" err="1"/>
              <a:t>Congalton</a:t>
            </a:r>
            <a:r>
              <a:rPr lang="pt-BR" altLang="pt-BR" sz="1600" dirty="0"/>
              <a:t> (1991)* e </a:t>
            </a:r>
            <a:r>
              <a:rPr lang="pt-BR" altLang="pt-BR" sz="1600" dirty="0" err="1"/>
              <a:t>Olofsson</a:t>
            </a:r>
            <a:r>
              <a:rPr lang="pt-BR" altLang="pt-BR" sz="1600" dirty="0"/>
              <a:t> et al. (2014)** sugerem no mínimo 50 pontos para cada classe num caso geral, e 100 pontos caso a área avaliada seja muito grande ou o número de classes seja maior do que 12.</a:t>
            </a:r>
          </a:p>
          <a:p>
            <a:pPr eaLnBrk="1" hangingPunct="1">
              <a:lnSpc>
                <a:spcPct val="150000"/>
              </a:lnSpc>
              <a:spcBef>
                <a:spcPct val="0"/>
              </a:spcBef>
              <a:buFontTx/>
              <a:buNone/>
            </a:pPr>
            <a:r>
              <a:rPr lang="pt-BR" altLang="pt-BR" sz="1600" dirty="0">
                <a:solidFill>
                  <a:srgbClr val="FF0000"/>
                </a:solidFill>
              </a:rPr>
              <a:t>Tipo de amostragem</a:t>
            </a:r>
          </a:p>
          <a:p>
            <a:pPr lvl="1" eaLnBrk="1" hangingPunct="1">
              <a:lnSpc>
                <a:spcPct val="150000"/>
              </a:lnSpc>
              <a:spcBef>
                <a:spcPct val="0"/>
              </a:spcBef>
              <a:buFont typeface="Arial" charset="0"/>
              <a:buChar char="•"/>
            </a:pPr>
            <a:r>
              <a:rPr lang="pt-BR" altLang="pt-BR" sz="1600" dirty="0"/>
              <a:t>há relação direta entre o tipo de amostragem e a interpretação dos resultados;</a:t>
            </a:r>
          </a:p>
          <a:p>
            <a:pPr lvl="1" eaLnBrk="1" hangingPunct="1">
              <a:lnSpc>
                <a:spcPct val="150000"/>
              </a:lnSpc>
              <a:spcBef>
                <a:spcPct val="0"/>
              </a:spcBef>
              <a:buFont typeface="Arial" charset="0"/>
              <a:buChar char="•"/>
            </a:pPr>
            <a:r>
              <a:rPr lang="pt-BR" altLang="pt-BR" sz="1600" dirty="0" err="1"/>
              <a:t>Congalton</a:t>
            </a:r>
            <a:r>
              <a:rPr lang="pt-BR" altLang="pt-BR" sz="1600" dirty="0"/>
              <a:t> (1991)* sugere as amostragens aleatória simples e estratificada como as mais promissoras.</a:t>
            </a:r>
          </a:p>
        </p:txBody>
      </p:sp>
      <p:sp>
        <p:nvSpPr>
          <p:cNvPr id="4" name="Text Box 64"/>
          <p:cNvSpPr txBox="1">
            <a:spLocks noChangeArrowheads="1"/>
          </p:cNvSpPr>
          <p:nvPr/>
        </p:nvSpPr>
        <p:spPr bwMode="auto">
          <a:xfrm>
            <a:off x="500063" y="6021288"/>
            <a:ext cx="82073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200" dirty="0"/>
              <a:t>*Congalton, R. G. A </a:t>
            </a:r>
            <a:r>
              <a:rPr lang="pt-BR" altLang="pt-BR" sz="1200" dirty="0" err="1"/>
              <a:t>Review</a:t>
            </a:r>
            <a:r>
              <a:rPr lang="pt-BR" altLang="pt-BR" sz="1200" dirty="0"/>
              <a:t> </a:t>
            </a:r>
            <a:r>
              <a:rPr lang="pt-BR" altLang="pt-BR" sz="1200" dirty="0" err="1"/>
              <a:t>of</a:t>
            </a:r>
            <a:r>
              <a:rPr lang="pt-BR" altLang="pt-BR" sz="1200" dirty="0"/>
              <a:t> </a:t>
            </a:r>
            <a:r>
              <a:rPr lang="pt-BR" altLang="pt-BR" sz="1200" dirty="0" err="1"/>
              <a:t>Assessing</a:t>
            </a:r>
            <a:r>
              <a:rPr lang="pt-BR" altLang="pt-BR" sz="1200" dirty="0"/>
              <a:t> </a:t>
            </a:r>
            <a:r>
              <a:rPr lang="pt-BR" altLang="pt-BR" sz="1200" dirty="0" err="1"/>
              <a:t>the</a:t>
            </a:r>
            <a:r>
              <a:rPr lang="pt-BR" altLang="pt-BR" sz="1200" dirty="0"/>
              <a:t> </a:t>
            </a:r>
            <a:r>
              <a:rPr lang="pt-BR" altLang="pt-BR" sz="1200" dirty="0" err="1"/>
              <a:t>Accuracy</a:t>
            </a:r>
            <a:r>
              <a:rPr lang="pt-BR" altLang="pt-BR" sz="1200" dirty="0"/>
              <a:t> </a:t>
            </a:r>
            <a:r>
              <a:rPr lang="pt-BR" altLang="pt-BR" sz="1200" dirty="0" err="1"/>
              <a:t>of</a:t>
            </a:r>
            <a:r>
              <a:rPr lang="pt-BR" altLang="pt-BR" sz="1200" dirty="0"/>
              <a:t> </a:t>
            </a:r>
            <a:r>
              <a:rPr lang="pt-BR" altLang="pt-BR" sz="1200" dirty="0" err="1"/>
              <a:t>Classifications</a:t>
            </a:r>
            <a:r>
              <a:rPr lang="pt-BR" altLang="pt-BR" sz="1200" dirty="0"/>
              <a:t> </a:t>
            </a:r>
            <a:r>
              <a:rPr lang="pt-BR" altLang="pt-BR" sz="1200" dirty="0" err="1"/>
              <a:t>of</a:t>
            </a:r>
            <a:r>
              <a:rPr lang="pt-BR" altLang="pt-BR" sz="1200" dirty="0"/>
              <a:t> </a:t>
            </a:r>
            <a:r>
              <a:rPr lang="pt-BR" altLang="pt-BR" sz="1200" dirty="0" err="1"/>
              <a:t>Remotely</a:t>
            </a:r>
            <a:r>
              <a:rPr lang="pt-BR" altLang="pt-BR" sz="1200" dirty="0"/>
              <a:t> </a:t>
            </a:r>
            <a:r>
              <a:rPr lang="pt-BR" altLang="pt-BR" sz="1200" dirty="0" err="1"/>
              <a:t>Sensed</a:t>
            </a:r>
            <a:r>
              <a:rPr lang="pt-BR" altLang="pt-BR" sz="1200" dirty="0"/>
              <a:t> Data. </a:t>
            </a:r>
            <a:r>
              <a:rPr lang="pt-BR" altLang="pt-BR" sz="1200" i="1" dirty="0"/>
              <a:t>Remote </a:t>
            </a:r>
            <a:r>
              <a:rPr lang="pt-BR" altLang="pt-BR" sz="1200" i="1" dirty="0" err="1"/>
              <a:t>Sens</a:t>
            </a:r>
            <a:r>
              <a:rPr lang="pt-BR" altLang="pt-BR" sz="1200" i="1" dirty="0"/>
              <a:t>. </a:t>
            </a:r>
            <a:r>
              <a:rPr lang="pt-BR" altLang="pt-BR" sz="1200" i="1" dirty="0" err="1"/>
              <a:t>Environ</a:t>
            </a:r>
            <a:r>
              <a:rPr lang="pt-BR" altLang="pt-BR" sz="1200" i="1" dirty="0"/>
              <a:t>.</a:t>
            </a:r>
            <a:r>
              <a:rPr lang="pt-BR" altLang="pt-BR" sz="1200" dirty="0"/>
              <a:t>, 37(1):35-46, 1991</a:t>
            </a:r>
          </a:p>
          <a:p>
            <a:pPr eaLnBrk="1" hangingPunct="1">
              <a:spcBef>
                <a:spcPct val="0"/>
              </a:spcBef>
              <a:buFontTx/>
              <a:buNone/>
            </a:pPr>
            <a:r>
              <a:rPr lang="pt-BR" altLang="pt-BR" sz="1200" dirty="0"/>
              <a:t>**</a:t>
            </a:r>
            <a:r>
              <a:rPr lang="en-US" altLang="pt-BR" sz="1200" dirty="0" err="1"/>
              <a:t>Olofsson</a:t>
            </a:r>
            <a:r>
              <a:rPr lang="en-US" altLang="pt-BR" sz="1200" dirty="0"/>
              <a:t>, P. et al. Good practices for estimating area and assessing accuracy of land change. </a:t>
            </a:r>
            <a:r>
              <a:rPr lang="en-US" altLang="pt-BR" sz="1200" i="1" dirty="0"/>
              <a:t>Remote Sens. Environ</a:t>
            </a:r>
            <a:r>
              <a:rPr lang="en-US" altLang="pt-BR" sz="1200" dirty="0"/>
              <a:t>. 148:42–57, 2014</a:t>
            </a:r>
            <a:endParaRPr lang="pt-BR" altLang="pt-BR" sz="1200" dirty="0"/>
          </a:p>
          <a:p>
            <a:pPr eaLnBrk="1" hangingPunct="1">
              <a:spcBef>
                <a:spcPct val="0"/>
              </a:spcBef>
              <a:buFontTx/>
              <a:buNone/>
            </a:pPr>
            <a:endParaRPr lang="pt-BR" altLang="pt-BR" sz="1200" dirty="0"/>
          </a:p>
        </p:txBody>
      </p:sp>
      <p:sp>
        <p:nvSpPr>
          <p:cNvPr id="2" name="Espaço Reservado para Número de Slide 1"/>
          <p:cNvSpPr>
            <a:spLocks noGrp="1"/>
          </p:cNvSpPr>
          <p:nvPr>
            <p:ph type="sldNum" sz="quarter" idx="12"/>
          </p:nvPr>
        </p:nvSpPr>
        <p:spPr/>
        <p:txBody>
          <a:bodyPr/>
          <a:lstStyle/>
          <a:p>
            <a:pPr>
              <a:defRPr/>
            </a:pPr>
            <a:fld id="{AF2E0F23-E92C-480A-9FA5-2EB18B85AF38}" type="slidenum">
              <a:rPr lang="pt-BR"/>
              <a:pPr>
                <a:defRPr/>
              </a:pPr>
              <a:t>15</a:t>
            </a:fld>
            <a:endParaRPr lang="pt-BR"/>
          </a:p>
        </p:txBody>
      </p:sp>
    </p:spTree>
    <p:extLst>
      <p:ext uri="{BB962C8B-B14F-4D97-AF65-F5344CB8AC3E}">
        <p14:creationId xmlns:p14="http://schemas.microsoft.com/office/powerpoint/2010/main" val="181466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Representação dos Acertos/Erros</a:t>
            </a:r>
          </a:p>
        </p:txBody>
      </p:sp>
      <p:sp>
        <p:nvSpPr>
          <p:cNvPr id="52" name="CaixaDeTexto 51"/>
          <p:cNvSpPr txBox="1">
            <a:spLocks noChangeArrowheads="1"/>
          </p:cNvSpPr>
          <p:nvPr/>
        </p:nvSpPr>
        <p:spPr bwMode="auto">
          <a:xfrm>
            <a:off x="827088" y="2068513"/>
            <a:ext cx="799338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spcBef>
                <a:spcPct val="0"/>
              </a:spcBef>
              <a:buFontTx/>
              <a:buNone/>
            </a:pPr>
            <a:r>
              <a:rPr lang="pt-BR" altLang="pt-BR" sz="1600" dirty="0"/>
              <a:t>A avaliação dos acertos/erros de uma classificação pode ser feita através de:</a:t>
            </a:r>
          </a:p>
          <a:p>
            <a:pPr eaLnBrk="1" hangingPunct="1">
              <a:spcBef>
                <a:spcPct val="0"/>
              </a:spcBef>
              <a:buFontTx/>
              <a:buNone/>
            </a:pPr>
            <a:endParaRPr lang="pt-BR" altLang="pt-BR" sz="1600" dirty="0"/>
          </a:p>
          <a:p>
            <a:pPr defTabSz="531813" eaLnBrk="1" hangingPunct="1">
              <a:spcBef>
                <a:spcPct val="0"/>
              </a:spcBef>
            </a:pPr>
            <a:r>
              <a:rPr lang="pt-BR" altLang="pt-BR" sz="1600" dirty="0"/>
              <a:t>Tabelas (matriz de confusão)  – representa os acertos e confusões/erros 	entre classes</a:t>
            </a:r>
          </a:p>
          <a:p>
            <a:pPr eaLnBrk="1" hangingPunct="1">
              <a:spcBef>
                <a:spcPct val="0"/>
              </a:spcBef>
            </a:pPr>
            <a:endParaRPr lang="pt-BR" altLang="pt-BR" sz="1600" dirty="0"/>
          </a:p>
          <a:p>
            <a:pPr eaLnBrk="1" hangingPunct="1">
              <a:spcBef>
                <a:spcPct val="0"/>
              </a:spcBef>
            </a:pPr>
            <a:r>
              <a:rPr lang="pt-BR" altLang="pt-BR" sz="1600" dirty="0"/>
              <a:t>Índices globais – representam características gerais</a:t>
            </a:r>
          </a:p>
          <a:p>
            <a:pPr eaLnBrk="1" hangingPunct="1">
              <a:spcBef>
                <a:spcPct val="0"/>
              </a:spcBef>
            </a:pPr>
            <a:endParaRPr lang="pt-BR" altLang="pt-BR" sz="1600" dirty="0"/>
          </a:p>
          <a:p>
            <a:pPr defTabSz="531813" eaLnBrk="1" hangingPunct="1">
              <a:spcBef>
                <a:spcPct val="0"/>
              </a:spcBef>
            </a:pPr>
            <a:r>
              <a:rPr lang="pt-BR" altLang="pt-BR" sz="1600" dirty="0"/>
              <a:t>Índices por classes – representam características particulares de cada classe</a:t>
            </a:r>
          </a:p>
          <a:p>
            <a:pPr defTabSz="531813" eaLnBrk="1" hangingPunct="1">
              <a:spcBef>
                <a:spcPct val="0"/>
              </a:spcBef>
            </a:pPr>
            <a:endParaRPr lang="pt-BR" altLang="pt-BR" sz="1600" dirty="0"/>
          </a:p>
          <a:p>
            <a:pPr defTabSz="531813" eaLnBrk="1" hangingPunct="1">
              <a:spcBef>
                <a:spcPct val="0"/>
              </a:spcBef>
            </a:pPr>
            <a:r>
              <a:rPr lang="pt-BR" altLang="pt-BR" sz="1600" dirty="0"/>
              <a:t>Índice F1 score – representa o balanço entre precisão e sensibilidade (</a:t>
            </a:r>
            <a:r>
              <a:rPr lang="pt-BR" altLang="pt-BR" sz="1600" i="1" dirty="0"/>
              <a:t>recall</a:t>
            </a:r>
            <a:r>
              <a:rPr lang="pt-BR" altLang="pt-BR" sz="1600" dirty="0"/>
              <a:t>)</a:t>
            </a:r>
          </a:p>
          <a:p>
            <a:pPr eaLnBrk="1" hangingPunct="1">
              <a:spcBef>
                <a:spcPct val="0"/>
              </a:spcBef>
            </a:pPr>
            <a:endParaRPr lang="pt-BR" altLang="pt-BR" sz="1600" dirty="0"/>
          </a:p>
          <a:p>
            <a:pPr defTabSz="531813" eaLnBrk="1" hangingPunct="1">
              <a:spcBef>
                <a:spcPct val="0"/>
              </a:spcBef>
            </a:pPr>
            <a:r>
              <a:rPr lang="pt-BR" altLang="pt-BR" sz="1600" dirty="0"/>
              <a:t>Curva ROC – representa relação entre falsos e verdadeiros positivos</a:t>
            </a:r>
          </a:p>
        </p:txBody>
      </p:sp>
      <p:sp>
        <p:nvSpPr>
          <p:cNvPr id="2" name="Espaço Reservado para Número de Slide 1"/>
          <p:cNvSpPr>
            <a:spLocks noGrp="1"/>
          </p:cNvSpPr>
          <p:nvPr>
            <p:ph type="sldNum" sz="quarter" idx="12"/>
          </p:nvPr>
        </p:nvSpPr>
        <p:spPr/>
        <p:txBody>
          <a:bodyPr/>
          <a:lstStyle/>
          <a:p>
            <a:pPr>
              <a:defRPr/>
            </a:pPr>
            <a:fld id="{72A048F2-9217-4D81-9671-EB3A6D19A0F9}" type="slidenum">
              <a:rPr lang="pt-BR"/>
              <a:pPr>
                <a:defRPr/>
              </a:pPr>
              <a:t>16</a:t>
            </a:fld>
            <a:endParaRPr lang="pt-BR"/>
          </a:p>
        </p:txBody>
      </p:sp>
      <p:sp>
        <p:nvSpPr>
          <p:cNvPr id="3" name="CaixaDeTexto 2">
            <a:extLst>
              <a:ext uri="{FF2B5EF4-FFF2-40B4-BE49-F238E27FC236}">
                <a16:creationId xmlns:a16="http://schemas.microsoft.com/office/drawing/2014/main" id="{983E9EA9-EFD3-D16C-4492-8438E30FE9A5}"/>
              </a:ext>
            </a:extLst>
          </p:cNvPr>
          <p:cNvSpPr txBox="1">
            <a:spLocks noChangeArrowheads="1"/>
          </p:cNvSpPr>
          <p:nvPr/>
        </p:nvSpPr>
        <p:spPr bwMode="auto">
          <a:xfrm>
            <a:off x="2627784" y="4251918"/>
            <a:ext cx="3970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spcBef>
                <a:spcPct val="0"/>
              </a:spcBef>
              <a:buFontTx/>
              <a:buNone/>
            </a:pPr>
            <a:r>
              <a:rPr lang="pt-BR" altLang="pt-BR" sz="1600" dirty="0"/>
              <a:t>*</a:t>
            </a:r>
          </a:p>
        </p:txBody>
      </p:sp>
      <p:sp>
        <p:nvSpPr>
          <p:cNvPr id="4" name="CaixaDeTexto 3">
            <a:extLst>
              <a:ext uri="{FF2B5EF4-FFF2-40B4-BE49-F238E27FC236}">
                <a16:creationId xmlns:a16="http://schemas.microsoft.com/office/drawing/2014/main" id="{8F61AC47-87A7-2EF7-CF3E-D8CD3E88C001}"/>
              </a:ext>
            </a:extLst>
          </p:cNvPr>
          <p:cNvSpPr txBox="1">
            <a:spLocks noChangeArrowheads="1"/>
          </p:cNvSpPr>
          <p:nvPr/>
        </p:nvSpPr>
        <p:spPr bwMode="auto">
          <a:xfrm>
            <a:off x="2181881" y="4725144"/>
            <a:ext cx="3970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spcBef>
                <a:spcPct val="0"/>
              </a:spcBef>
              <a:buFontTx/>
              <a:buNone/>
            </a:pPr>
            <a:r>
              <a:rPr lang="pt-BR" altLang="pt-BR" sz="1600" dirty="0"/>
              <a:t>*</a:t>
            </a:r>
          </a:p>
        </p:txBody>
      </p:sp>
      <p:sp>
        <p:nvSpPr>
          <p:cNvPr id="5" name="CaixaDeTexto 4">
            <a:extLst>
              <a:ext uri="{FF2B5EF4-FFF2-40B4-BE49-F238E27FC236}">
                <a16:creationId xmlns:a16="http://schemas.microsoft.com/office/drawing/2014/main" id="{2219D7D8-EE3A-EB84-8CB8-D5ED59C6B99C}"/>
              </a:ext>
            </a:extLst>
          </p:cNvPr>
          <p:cNvSpPr txBox="1">
            <a:spLocks noChangeArrowheads="1"/>
          </p:cNvSpPr>
          <p:nvPr/>
        </p:nvSpPr>
        <p:spPr bwMode="auto">
          <a:xfrm>
            <a:off x="1241128" y="5419596"/>
            <a:ext cx="66617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spcBef>
                <a:spcPct val="0"/>
              </a:spcBef>
              <a:buFontTx/>
              <a:buNone/>
            </a:pPr>
            <a:r>
              <a:rPr lang="pt-BR" altLang="pt-BR" sz="1600" dirty="0"/>
              <a:t>* específico para classificações com 2 classes (presente/ausente)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Matriz de Confusão</a:t>
            </a:r>
          </a:p>
        </p:txBody>
      </p:sp>
      <p:sp>
        <p:nvSpPr>
          <p:cNvPr id="14" name="CaixaDeTexto 13"/>
          <p:cNvSpPr txBox="1">
            <a:spLocks noChangeArrowheads="1"/>
          </p:cNvSpPr>
          <p:nvPr/>
        </p:nvSpPr>
        <p:spPr bwMode="auto">
          <a:xfrm>
            <a:off x="500063" y="1571625"/>
            <a:ext cx="842962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buFontTx/>
              <a:buNone/>
            </a:pPr>
            <a:r>
              <a:rPr lang="pt-BR" altLang="pt-BR" sz="1600" dirty="0"/>
              <a:t>A partir de um conjunto de pontos (polígonos ou grupos) sorteados/escolhidos, compara-se a classificação e a referência e constrói-se a</a:t>
            </a:r>
          </a:p>
          <a:p>
            <a:pPr algn="ctr" eaLnBrk="1" hangingPunct="1">
              <a:lnSpc>
                <a:spcPct val="150000"/>
              </a:lnSpc>
              <a:spcBef>
                <a:spcPct val="0"/>
              </a:spcBef>
              <a:buFontTx/>
              <a:buNone/>
            </a:pPr>
            <a:endParaRPr lang="pt-BR" altLang="pt-BR" sz="1800" dirty="0">
              <a:solidFill>
                <a:srgbClr val="FF0000"/>
              </a:solidFill>
            </a:endParaRPr>
          </a:p>
          <a:p>
            <a:pPr algn="ctr" eaLnBrk="1" hangingPunct="1">
              <a:lnSpc>
                <a:spcPct val="150000"/>
              </a:lnSpc>
              <a:spcBef>
                <a:spcPct val="0"/>
              </a:spcBef>
              <a:buFontTx/>
              <a:buNone/>
            </a:pPr>
            <a:r>
              <a:rPr lang="pt-BR" altLang="pt-BR" sz="1800" dirty="0">
                <a:solidFill>
                  <a:srgbClr val="FF0000"/>
                </a:solidFill>
              </a:rPr>
              <a:t>Matriz de Confusão</a:t>
            </a:r>
          </a:p>
          <a:p>
            <a:pPr algn="ctr" eaLnBrk="1" hangingPunct="1">
              <a:spcBef>
                <a:spcPct val="0"/>
              </a:spcBef>
              <a:buFontTx/>
              <a:buNone/>
            </a:pPr>
            <a:r>
              <a:rPr lang="pt-BR" altLang="pt-BR" sz="1600" dirty="0"/>
              <a:t>(matriz de erro)</a:t>
            </a:r>
          </a:p>
        </p:txBody>
      </p:sp>
      <p:sp>
        <p:nvSpPr>
          <p:cNvPr id="5" name="Retângulo 4"/>
          <p:cNvSpPr>
            <a:spLocks noChangeArrowheads="1"/>
          </p:cNvSpPr>
          <p:nvPr/>
        </p:nvSpPr>
        <p:spPr bwMode="auto">
          <a:xfrm>
            <a:off x="4821684" y="4077072"/>
            <a:ext cx="4214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800" i="1" dirty="0" err="1">
                <a:solidFill>
                  <a:srgbClr val="000000"/>
                </a:solidFill>
                <a:latin typeface="Times New Roman" charset="0"/>
              </a:rPr>
              <a:t>x</a:t>
            </a:r>
            <a:r>
              <a:rPr lang="pt-BR" altLang="pt-BR" sz="1800" i="1" baseline="-25000" dirty="0" err="1">
                <a:solidFill>
                  <a:srgbClr val="000000"/>
                </a:solidFill>
                <a:latin typeface="Times New Roman" charset="0"/>
              </a:rPr>
              <a:t>ij</a:t>
            </a:r>
            <a:r>
              <a:rPr lang="pt-BR" altLang="pt-BR" sz="1400" dirty="0">
                <a:solidFill>
                  <a:srgbClr val="000000"/>
                </a:solidFill>
              </a:rPr>
              <a:t>: número de pontos da classe </a:t>
            </a:r>
            <a:r>
              <a:rPr lang="pt-BR" altLang="pt-BR" sz="1400" i="1" dirty="0">
                <a:solidFill>
                  <a:srgbClr val="000000"/>
                </a:solidFill>
                <a:latin typeface="Times New Roman" charset="0"/>
                <a:cs typeface="Times New Roman" charset="0"/>
              </a:rPr>
              <a:t>j</a:t>
            </a:r>
            <a:r>
              <a:rPr lang="pt-BR" altLang="pt-BR" sz="1400" dirty="0">
                <a:solidFill>
                  <a:srgbClr val="000000"/>
                </a:solidFill>
              </a:rPr>
              <a:t> (referência), classificados na classe </a:t>
            </a:r>
            <a:r>
              <a:rPr lang="pt-BR" altLang="pt-BR" sz="1400" i="1" dirty="0">
                <a:solidFill>
                  <a:srgbClr val="000000"/>
                </a:solidFill>
                <a:latin typeface="Times New Roman" charset="0"/>
                <a:cs typeface="Times New Roman" charset="0"/>
              </a:rPr>
              <a:t>i</a:t>
            </a:r>
            <a:r>
              <a:rPr lang="pt-BR" altLang="pt-BR" sz="1400" dirty="0">
                <a:solidFill>
                  <a:srgbClr val="000000"/>
                </a:solidFill>
              </a:rPr>
              <a:t> (classificação)</a:t>
            </a:r>
          </a:p>
          <a:p>
            <a:pPr eaLnBrk="1" hangingPunct="1">
              <a:spcBef>
                <a:spcPct val="0"/>
              </a:spcBef>
              <a:buFontTx/>
              <a:buNone/>
            </a:pPr>
            <a:endParaRPr lang="pt-BR" altLang="pt-BR" sz="600" dirty="0">
              <a:solidFill>
                <a:srgbClr val="000000"/>
              </a:solidFill>
            </a:endParaRPr>
          </a:p>
          <a:p>
            <a:pPr eaLnBrk="1" hangingPunct="1">
              <a:spcBef>
                <a:spcPct val="0"/>
              </a:spcBef>
              <a:buFontTx/>
              <a:buNone/>
            </a:pPr>
            <a:r>
              <a:rPr lang="pt-BR" altLang="pt-BR" sz="1800" i="1" dirty="0" err="1">
                <a:solidFill>
                  <a:srgbClr val="000000"/>
                </a:solidFill>
                <a:latin typeface="Times New Roman" charset="0"/>
              </a:rPr>
              <a:t>x</a:t>
            </a:r>
            <a:r>
              <a:rPr lang="pt-BR" altLang="pt-BR" sz="1800" i="1" baseline="-25000" dirty="0" err="1">
                <a:solidFill>
                  <a:srgbClr val="000000"/>
                </a:solidFill>
                <a:latin typeface="Times New Roman" charset="0"/>
              </a:rPr>
              <a:t>kk</a:t>
            </a:r>
            <a:r>
              <a:rPr lang="pt-BR" altLang="pt-BR" sz="1400" dirty="0">
                <a:solidFill>
                  <a:srgbClr val="000000"/>
                </a:solidFill>
              </a:rPr>
              <a:t>: número total de pontos corretamente classificados da classe </a:t>
            </a:r>
            <a:r>
              <a:rPr lang="pt-BR" altLang="pt-BR" sz="1400" i="1" dirty="0">
                <a:solidFill>
                  <a:srgbClr val="000000"/>
                </a:solidFill>
                <a:latin typeface="Times New Roman" charset="0"/>
                <a:cs typeface="Times New Roman" charset="0"/>
              </a:rPr>
              <a:t>k</a:t>
            </a:r>
          </a:p>
          <a:p>
            <a:pPr eaLnBrk="1" hangingPunct="1">
              <a:spcBef>
                <a:spcPct val="0"/>
              </a:spcBef>
              <a:buFontTx/>
              <a:buNone/>
            </a:pPr>
            <a:endParaRPr lang="pt-BR" altLang="pt-BR" sz="600" baseline="-25000" dirty="0">
              <a:solidFill>
                <a:srgbClr val="000000"/>
              </a:solidFill>
            </a:endParaRPr>
          </a:p>
          <a:p>
            <a:pPr eaLnBrk="1" hangingPunct="1">
              <a:spcBef>
                <a:spcPct val="0"/>
              </a:spcBef>
              <a:buFontTx/>
              <a:buNone/>
            </a:pPr>
            <a:r>
              <a:rPr lang="pt-BR" altLang="pt-BR" sz="1800" i="1" dirty="0" err="1">
                <a:solidFill>
                  <a:srgbClr val="000000"/>
                </a:solidFill>
                <a:latin typeface="Times New Roman" charset="0"/>
              </a:rPr>
              <a:t>x</a:t>
            </a:r>
            <a:r>
              <a:rPr lang="pt-BR" altLang="pt-BR" sz="1800" baseline="-25000" dirty="0" err="1">
                <a:solidFill>
                  <a:srgbClr val="000000"/>
                </a:solidFill>
                <a:latin typeface="Times New Roman" charset="0"/>
              </a:rPr>
              <a:t>+</a:t>
            </a:r>
            <a:r>
              <a:rPr lang="pt-BR" altLang="pt-BR" sz="1800" i="1" baseline="-25000" dirty="0" err="1">
                <a:solidFill>
                  <a:srgbClr val="000000"/>
                </a:solidFill>
                <a:latin typeface="Times New Roman" charset="0"/>
              </a:rPr>
              <a:t>j</a:t>
            </a:r>
            <a:r>
              <a:rPr lang="pt-BR" altLang="pt-BR" sz="1400" dirty="0">
                <a:solidFill>
                  <a:srgbClr val="000000"/>
                </a:solidFill>
              </a:rPr>
              <a:t>: número total de pontos avaliados da classe </a:t>
            </a:r>
            <a:r>
              <a:rPr lang="pt-BR" altLang="pt-BR" sz="1400" i="1" dirty="0">
                <a:solidFill>
                  <a:srgbClr val="000000"/>
                </a:solidFill>
                <a:latin typeface="Times New Roman" charset="0"/>
                <a:cs typeface="Times New Roman" charset="0"/>
              </a:rPr>
              <a:t>j</a:t>
            </a:r>
            <a:r>
              <a:rPr lang="pt-BR" altLang="pt-BR" sz="1400" dirty="0">
                <a:solidFill>
                  <a:srgbClr val="000000"/>
                </a:solidFill>
              </a:rPr>
              <a:t> na referência</a:t>
            </a:r>
          </a:p>
          <a:p>
            <a:pPr eaLnBrk="1" hangingPunct="1">
              <a:spcBef>
                <a:spcPct val="0"/>
              </a:spcBef>
              <a:buFontTx/>
              <a:buNone/>
            </a:pPr>
            <a:endParaRPr lang="pt-BR" altLang="pt-BR" sz="600" baseline="-25000" dirty="0">
              <a:solidFill>
                <a:srgbClr val="000000"/>
              </a:solidFill>
            </a:endParaRPr>
          </a:p>
          <a:p>
            <a:pPr eaLnBrk="1" hangingPunct="1">
              <a:spcBef>
                <a:spcPct val="0"/>
              </a:spcBef>
              <a:buFontTx/>
              <a:buNone/>
            </a:pPr>
            <a:r>
              <a:rPr lang="pt-BR" altLang="pt-BR" sz="1800" i="1" dirty="0">
                <a:solidFill>
                  <a:srgbClr val="000000"/>
                </a:solidFill>
                <a:latin typeface="Times New Roman" charset="0"/>
              </a:rPr>
              <a:t>x</a:t>
            </a:r>
            <a:r>
              <a:rPr lang="pt-BR" altLang="pt-BR" sz="1800" i="1" baseline="-25000" dirty="0">
                <a:solidFill>
                  <a:srgbClr val="000000"/>
                </a:solidFill>
                <a:latin typeface="Times New Roman" charset="0"/>
              </a:rPr>
              <a:t>i</a:t>
            </a:r>
            <a:r>
              <a:rPr lang="pt-BR" altLang="pt-BR" sz="1800" baseline="-25000" dirty="0">
                <a:solidFill>
                  <a:srgbClr val="000000"/>
                </a:solidFill>
                <a:latin typeface="Times New Roman" charset="0"/>
              </a:rPr>
              <a:t>+</a:t>
            </a:r>
            <a:r>
              <a:rPr lang="pt-BR" altLang="pt-BR" sz="1400" dirty="0">
                <a:solidFill>
                  <a:srgbClr val="000000"/>
                </a:solidFill>
              </a:rPr>
              <a:t>: número total de pontos avaliados da classe </a:t>
            </a:r>
            <a:r>
              <a:rPr lang="pt-BR" altLang="pt-BR" sz="1400" i="1" dirty="0">
                <a:solidFill>
                  <a:srgbClr val="000000"/>
                </a:solidFill>
                <a:latin typeface="Times New Roman" charset="0"/>
                <a:cs typeface="Times New Roman" charset="0"/>
              </a:rPr>
              <a:t>i</a:t>
            </a:r>
            <a:r>
              <a:rPr lang="pt-BR" altLang="pt-BR" sz="1400" dirty="0">
                <a:solidFill>
                  <a:srgbClr val="000000"/>
                </a:solidFill>
              </a:rPr>
              <a:t> na classificação</a:t>
            </a:r>
            <a:endParaRPr lang="pt-BR" altLang="pt-BR" sz="1800" baseline="-25000" dirty="0">
              <a:solidFill>
                <a:srgbClr val="000000"/>
              </a:solidFill>
            </a:endParaRPr>
          </a:p>
        </p:txBody>
      </p:sp>
      <p:sp>
        <p:nvSpPr>
          <p:cNvPr id="2" name="Espaço Reservado para Número de Slide 1"/>
          <p:cNvSpPr>
            <a:spLocks noGrp="1"/>
          </p:cNvSpPr>
          <p:nvPr>
            <p:ph type="sldNum" sz="quarter" idx="12"/>
          </p:nvPr>
        </p:nvSpPr>
        <p:spPr/>
        <p:txBody>
          <a:bodyPr/>
          <a:lstStyle/>
          <a:p>
            <a:pPr>
              <a:defRPr/>
            </a:pPr>
            <a:fld id="{D8FD7811-6C39-4B26-B505-CECC86BF3493}" type="slidenum">
              <a:rPr lang="pt-BR"/>
              <a:pPr>
                <a:defRPr/>
              </a:pPr>
              <a:t>17</a:t>
            </a:fld>
            <a:endParaRPr lang="pt-BR"/>
          </a:p>
        </p:txBody>
      </p:sp>
      <mc:AlternateContent xmlns:mc="http://schemas.openxmlformats.org/markup-compatibility/2006" xmlns:a14="http://schemas.microsoft.com/office/drawing/2010/main">
        <mc:Choice Requires="a14">
          <p:graphicFrame>
            <p:nvGraphicFramePr>
              <p:cNvPr id="3" name="Tabela 2"/>
              <p:cNvGraphicFramePr>
                <a:graphicFrameLocks noGrp="1"/>
              </p:cNvGraphicFramePr>
              <p:nvPr>
                <p:extLst>
                  <p:ext uri="{D42A27DB-BD31-4B8C-83A1-F6EECF244321}">
                    <p14:modId xmlns:p14="http://schemas.microsoft.com/office/powerpoint/2010/main" val="2168922962"/>
                  </p:ext>
                </p:extLst>
              </p:nvPr>
            </p:nvGraphicFramePr>
            <p:xfrm>
              <a:off x="140684" y="3717032"/>
              <a:ext cx="4503324" cy="2560320"/>
            </p:xfrm>
            <a:graphic>
              <a:graphicData uri="http://schemas.openxmlformats.org/drawingml/2006/table">
                <a:tbl>
                  <a:tblPr firstRow="1" bandRow="1">
                    <a:tableStyleId>{F5AB1C69-6EDB-4FF4-983F-18BD219EF322}</a:tableStyleId>
                  </a:tblPr>
                  <a:tblGrid>
                    <a:gridCol w="223401">
                      <a:extLst>
                        <a:ext uri="{9D8B030D-6E8A-4147-A177-3AD203B41FA5}">
                          <a16:colId xmlns:a16="http://schemas.microsoft.com/office/drawing/2014/main" val="20000"/>
                        </a:ext>
                      </a:extLst>
                    </a:gridCol>
                    <a:gridCol w="810355">
                      <a:extLst>
                        <a:ext uri="{9D8B030D-6E8A-4147-A177-3AD203B41FA5}">
                          <a16:colId xmlns:a16="http://schemas.microsoft.com/office/drawing/2014/main" val="20001"/>
                        </a:ext>
                      </a:extLst>
                    </a:gridCol>
                    <a:gridCol w="679512">
                      <a:extLst>
                        <a:ext uri="{9D8B030D-6E8A-4147-A177-3AD203B41FA5}">
                          <a16:colId xmlns:a16="http://schemas.microsoft.com/office/drawing/2014/main" val="20002"/>
                        </a:ext>
                      </a:extLst>
                    </a:gridCol>
                    <a:gridCol w="679512">
                      <a:extLst>
                        <a:ext uri="{9D8B030D-6E8A-4147-A177-3AD203B41FA5}">
                          <a16:colId xmlns:a16="http://schemas.microsoft.com/office/drawing/2014/main" val="20003"/>
                        </a:ext>
                      </a:extLst>
                    </a:gridCol>
                    <a:gridCol w="679512">
                      <a:extLst>
                        <a:ext uri="{9D8B030D-6E8A-4147-A177-3AD203B41FA5}">
                          <a16:colId xmlns:a16="http://schemas.microsoft.com/office/drawing/2014/main" val="20004"/>
                        </a:ext>
                      </a:extLst>
                    </a:gridCol>
                    <a:gridCol w="679512">
                      <a:extLst>
                        <a:ext uri="{9D8B030D-6E8A-4147-A177-3AD203B41FA5}">
                          <a16:colId xmlns:a16="http://schemas.microsoft.com/office/drawing/2014/main" val="20005"/>
                        </a:ext>
                      </a:extLst>
                    </a:gridCol>
                    <a:gridCol w="751520">
                      <a:extLst>
                        <a:ext uri="{9D8B030D-6E8A-4147-A177-3AD203B41FA5}">
                          <a16:colId xmlns:a16="http://schemas.microsoft.com/office/drawing/2014/main" val="20006"/>
                        </a:ext>
                      </a:extLst>
                    </a:gridCol>
                  </a:tblGrid>
                  <a:tr h="349714">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tcPr>
                    </a:tc>
                    <a:tc gridSpan="5">
                      <a:txBody>
                        <a:bodyPr/>
                        <a:lstStyle/>
                        <a:p>
                          <a:pPr algn="ctr"/>
                          <a:r>
                            <a:rPr lang="pt-BR" sz="2400" b="0" baseline="-25000" dirty="0">
                              <a:solidFill>
                                <a:schemeClr val="tx1"/>
                              </a:solidFill>
                              <a:latin typeface="+mn-lt"/>
                              <a:cs typeface="Times New Roman" panose="02020603050405020304" pitchFamily="18" charset="0"/>
                            </a:rPr>
                            <a:t>Referência</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hMerge="1">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i="1"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9714">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endParaRPr lang="pt-BR" b="0" dirty="0">
                            <a:solidFill>
                              <a:schemeClr val="tx1"/>
                            </a:solidFill>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a:solidFill>
                                <a:schemeClr val="tx1"/>
                              </a:solidFill>
                              <a:latin typeface="Times New Roman" panose="02020603050405020304" pitchFamily="18" charset="0"/>
                              <a:cs typeface="Times New Roman" panose="02020603050405020304" pitchFamily="18" charset="0"/>
                            </a:rPr>
                            <a:t>C</a:t>
                          </a:r>
                          <a:r>
                            <a:rPr lang="pt-BR" b="0" baseline="-25000" dirty="0">
                              <a:solidFill>
                                <a:schemeClr val="tx1"/>
                              </a:solidFill>
                              <a:latin typeface="Times New Roman" panose="02020603050405020304" pitchFamily="18" charset="0"/>
                              <a:cs typeface="Times New Roman" panose="02020603050405020304" pitchFamily="18" charset="0"/>
                            </a:rPr>
                            <a:t>1</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a:solidFill>
                                <a:schemeClr val="tx1"/>
                              </a:solidFill>
                              <a:latin typeface="Times New Roman" panose="02020603050405020304" pitchFamily="18" charset="0"/>
                              <a:cs typeface="Times New Roman" panose="02020603050405020304" pitchFamily="18" charset="0"/>
                            </a:rPr>
                            <a:t>C</a:t>
                          </a:r>
                          <a:r>
                            <a:rPr lang="pt-BR" b="0" baseline="-25000" dirty="0">
                              <a:solidFill>
                                <a:schemeClr val="tx1"/>
                              </a:solidFill>
                              <a:latin typeface="Times New Roman" panose="02020603050405020304" pitchFamily="18" charset="0"/>
                              <a:cs typeface="Times New Roman" panose="02020603050405020304" pitchFamily="18" charset="0"/>
                            </a:rPr>
                            <a:t>2</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err="1">
                              <a:solidFill>
                                <a:schemeClr val="tx1"/>
                              </a:solidFill>
                              <a:latin typeface="Times New Roman" panose="02020603050405020304" pitchFamily="18" charset="0"/>
                              <a:cs typeface="Times New Roman" panose="02020603050405020304" pitchFamily="18" charset="0"/>
                            </a:rPr>
                            <a:t>C</a:t>
                          </a:r>
                          <a:r>
                            <a:rPr lang="pt-BR" b="0" i="1" baseline="-25000" dirty="0" err="1">
                              <a:solidFill>
                                <a:schemeClr val="tx1"/>
                              </a:solidFill>
                              <a:latin typeface="Times New Roman" panose="02020603050405020304" pitchFamily="18" charset="0"/>
                              <a:cs typeface="Times New Roman" panose="02020603050405020304" pitchFamily="18" charset="0"/>
                            </a:rPr>
                            <a:t>c</a:t>
                          </a:r>
                          <a:endParaRPr lang="pt-BR" b="0" i="1"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a:solidFill>
                                <a:schemeClr val="tx1"/>
                              </a:solidFill>
                            </a:rPr>
                            <a:t>Total</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9714">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baseline="-25000" dirty="0">
                              <a:solidFill>
                                <a:schemeClr val="tx1"/>
                              </a:solidFill>
                              <a:latin typeface="+mn-lt"/>
                              <a:cs typeface="Times New Roman" panose="02020603050405020304" pitchFamily="18" charset="0"/>
                            </a:rPr>
                            <a:t>Classificação</a:t>
                          </a:r>
                        </a:p>
                      </a:txBody>
                      <a:tcPr vert="vert270" anchor="b">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latin typeface="Times New Roman" panose="02020603050405020304" pitchFamily="18" charset="0"/>
                              <a:cs typeface="Times New Roman" panose="02020603050405020304" pitchFamily="18" charset="0"/>
                            </a:rPr>
                            <a:t>C</a:t>
                          </a:r>
                          <a:r>
                            <a:rPr lang="pt-BR" b="0" baseline="-25000" dirty="0">
                              <a:solidFill>
                                <a:schemeClr val="tx1"/>
                              </a:solidFill>
                              <a:latin typeface="Times New Roman" panose="02020603050405020304" pitchFamily="18" charset="0"/>
                              <a:cs typeface="Times New Roman" panose="02020603050405020304" pitchFamily="18"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11</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12</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1</m:t>
                                    </m:r>
                                    <m:r>
                                      <a:rPr lang="pt-BR" b="0" i="1" smtClean="0">
                                        <a:solidFill>
                                          <a:schemeClr val="tx1"/>
                                        </a:solidFill>
                                        <a:latin typeface="Cambria Math"/>
                                        <a:ea typeface="Cambria Math"/>
                                      </a:rPr>
                                      <m:t>𝑐</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1+</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971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b="0" baseline="-25000" dirty="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latin typeface="Times New Roman" panose="02020603050405020304" pitchFamily="18" charset="0"/>
                              <a:cs typeface="Times New Roman" panose="02020603050405020304" pitchFamily="18" charset="0"/>
                            </a:rPr>
                            <a:t>C</a:t>
                          </a:r>
                          <a:r>
                            <a:rPr lang="pt-BR" b="0" baseline="-25000" dirty="0">
                              <a:solidFill>
                                <a:schemeClr val="tx1"/>
                              </a:solidFill>
                              <a:latin typeface="Times New Roman" panose="02020603050405020304" pitchFamily="18" charset="0"/>
                              <a:cs typeface="Times New Roman" panose="02020603050405020304" pitchFamily="18" charset="0"/>
                            </a:rPr>
                            <a:t>2</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21</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2</m:t>
                                    </m:r>
                                    <m:r>
                                      <a:rPr lang="pt-BR" b="0" i="1" smtClean="0">
                                        <a:solidFill>
                                          <a:schemeClr val="tx1"/>
                                        </a:solidFill>
                                        <a:latin typeface="Cambria Math"/>
                                        <a:ea typeface="Cambria Math"/>
                                      </a:rPr>
                                      <m:t>2</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2</m:t>
                                    </m:r>
                                    <m:r>
                                      <a:rPr lang="pt-BR" b="0" i="1" smtClean="0">
                                        <a:solidFill>
                                          <a:schemeClr val="tx1"/>
                                        </a:solidFill>
                                        <a:latin typeface="Cambria Math"/>
                                        <a:ea typeface="Cambria Math"/>
                                      </a:rPr>
                                      <m:t>𝑐</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0" smtClean="0">
                                        <a:solidFill>
                                          <a:schemeClr val="tx1"/>
                                        </a:solidFill>
                                        <a:latin typeface="Cambria Math"/>
                                        <a:ea typeface="Cambria Math"/>
                                      </a:rPr>
                                      <m:t>2+</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9714">
                    <a:tc vMerge="1">
                      <a:txBody>
                        <a:bodyPr/>
                        <a:lstStyle/>
                        <a:p>
                          <a:pPr algn="ct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971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b="0" i="1" baseline="-25000" dirty="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err="1">
                              <a:solidFill>
                                <a:schemeClr val="tx1"/>
                              </a:solidFill>
                              <a:latin typeface="Times New Roman" panose="02020603050405020304" pitchFamily="18" charset="0"/>
                              <a:cs typeface="Times New Roman" panose="02020603050405020304" pitchFamily="18" charset="0"/>
                            </a:rPr>
                            <a:t>C</a:t>
                          </a:r>
                          <a:r>
                            <a:rPr lang="pt-BR" b="0" i="1" baseline="-25000" dirty="0" err="1">
                              <a:solidFill>
                                <a:schemeClr val="tx1"/>
                              </a:solidFill>
                              <a:latin typeface="Times New Roman" panose="02020603050405020304" pitchFamily="18" charset="0"/>
                              <a:cs typeface="Times New Roman" panose="02020603050405020304" pitchFamily="18" charset="0"/>
                            </a:rPr>
                            <a:t>c</a:t>
                          </a:r>
                          <a:endParaRPr lang="pt-BR" b="0" i="1" baseline="-25000" dirty="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𝑐</m:t>
                                    </m:r>
                                    <m:r>
                                      <a:rPr lang="pt-BR" b="0" i="1" smtClean="0">
                                        <a:solidFill>
                                          <a:schemeClr val="tx1"/>
                                        </a:solidFill>
                                        <a:latin typeface="Cambria Math"/>
                                        <a:ea typeface="Cambria Math"/>
                                      </a:rPr>
                                      <m:t>1</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𝑐</m:t>
                                    </m:r>
                                    <m:r>
                                      <a:rPr lang="pt-BR" b="0" i="1" smtClean="0">
                                        <a:solidFill>
                                          <a:schemeClr val="tx1"/>
                                        </a:solidFill>
                                        <a:latin typeface="Cambria Math"/>
                                        <a:ea typeface="Cambria Math"/>
                                      </a:rPr>
                                      <m:t>2</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𝑐𝑐</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𝑐</m:t>
                                    </m:r>
                                    <m:r>
                                      <a:rPr lang="pt-BR" b="0" i="1" smtClean="0">
                                        <a:solidFill>
                                          <a:schemeClr val="tx1"/>
                                        </a:solidFill>
                                        <a:latin typeface="Cambria Math"/>
                                        <a:ea typeface="Cambria Math"/>
                                      </a:rPr>
                                      <m:t>+</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9714">
                    <a:tc>
                      <a:txBody>
                        <a:bodyPr/>
                        <a:lstStyle/>
                        <a:p>
                          <a:pPr algn="ctr"/>
                          <a:endParaRPr lang="pt-BR" b="0" dirty="0">
                            <a:solidFill>
                              <a:schemeClr val="tx1"/>
                            </a:solidFill>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r>
                            <a:rPr lang="pt-BR" b="0" dirty="0">
                              <a:solidFill>
                                <a:schemeClr val="tx1"/>
                              </a:solidFill>
                            </a:rPr>
                            <a:t>Total</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+1</m:t>
                                    </m:r>
                                  </m:sub>
                                </m:sSub>
                              </m:oMath>
                            </m:oMathPara>
                          </a14:m>
                          <a:endParaRPr lang="pt-BR" b="0" dirty="0">
                            <a:solidFill>
                              <a:schemeClr val="tx1"/>
                            </a:solidFill>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+2</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ea typeface="Cambria Math"/>
                                  </a:rPr>
                                  <m:t>⋯</m:t>
                                </m:r>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ea typeface="Cambria Math"/>
                                      </a:rPr>
                                    </m:ctrlPr>
                                  </m:sSubPr>
                                  <m:e>
                                    <m:r>
                                      <a:rPr lang="pt-BR" b="0" i="1" smtClean="0">
                                        <a:solidFill>
                                          <a:schemeClr val="tx1"/>
                                        </a:solidFill>
                                        <a:latin typeface="Cambria Math"/>
                                        <a:ea typeface="Cambria Math"/>
                                      </a:rPr>
                                      <m:t>𝑥</m:t>
                                    </m:r>
                                  </m:e>
                                  <m:sub>
                                    <m:r>
                                      <a:rPr lang="pt-BR" b="0" i="1" smtClean="0">
                                        <a:solidFill>
                                          <a:schemeClr val="tx1"/>
                                        </a:solidFill>
                                        <a:latin typeface="Cambria Math"/>
                                        <a:ea typeface="Cambria Math"/>
                                      </a:rPr>
                                      <m:t>+</m:t>
                                    </m:r>
                                    <m:r>
                                      <a:rPr lang="pt-BR" b="0" i="1" smtClean="0">
                                        <a:solidFill>
                                          <a:schemeClr val="tx1"/>
                                        </a:solidFill>
                                        <a:latin typeface="Cambria Math"/>
                                        <a:ea typeface="Cambria Math"/>
                                      </a:rPr>
                                      <m:t>𝑐</m:t>
                                    </m:r>
                                  </m:sub>
                                </m:sSub>
                              </m:oMath>
                            </m:oMathPara>
                          </a14:m>
                          <a:endParaRPr lang="pt-BR" b="0"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i="1" dirty="0">
                              <a:solidFill>
                                <a:schemeClr val="tx1"/>
                              </a:solidFill>
                              <a:latin typeface="Times New Roman" panose="02020603050405020304" pitchFamily="18" charset="0"/>
                              <a:cs typeface="Times New Roman" panose="02020603050405020304" pitchFamily="18" charset="0"/>
                            </a:rPr>
                            <a:t>n</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3" name="Tabela 2"/>
              <p:cNvGraphicFramePr>
                <a:graphicFrameLocks noGrp="1"/>
              </p:cNvGraphicFramePr>
              <p:nvPr>
                <p:extLst>
                  <p:ext uri="{D42A27DB-BD31-4B8C-83A1-F6EECF244321}">
                    <p14:modId xmlns:p14="http://schemas.microsoft.com/office/powerpoint/2010/main" val="2168922962"/>
                  </p:ext>
                </p:extLst>
              </p:nvPr>
            </p:nvGraphicFramePr>
            <p:xfrm>
              <a:off x="140684" y="3717032"/>
              <a:ext cx="4503324" cy="2560320"/>
            </p:xfrm>
            <a:graphic>
              <a:graphicData uri="http://schemas.openxmlformats.org/drawingml/2006/table">
                <a:tbl>
                  <a:tblPr firstRow="1" bandRow="1">
                    <a:tableStyleId>{F5AB1C69-6EDB-4FF4-983F-18BD219EF322}</a:tableStyleId>
                  </a:tblPr>
                  <a:tblGrid>
                    <a:gridCol w="223401"/>
                    <a:gridCol w="810355"/>
                    <a:gridCol w="679512"/>
                    <a:gridCol w="679512"/>
                    <a:gridCol w="679512"/>
                    <a:gridCol w="679512"/>
                    <a:gridCol w="751520"/>
                  </a:tblGrid>
                  <a:tr h="365760">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tcPr>
                    </a:tc>
                    <a:tc gridSpan="5">
                      <a:txBody>
                        <a:bodyPr/>
                        <a:lstStyle/>
                        <a:p>
                          <a:pPr algn="ctr"/>
                          <a:r>
                            <a:rPr lang="pt-BR" sz="2400" b="0" baseline="-25000" dirty="0" smtClean="0">
                              <a:solidFill>
                                <a:schemeClr val="tx1"/>
                              </a:solidFill>
                              <a:latin typeface="+mn-lt"/>
                              <a:cs typeface="Times New Roman" panose="02020603050405020304" pitchFamily="18" charset="0"/>
                            </a:rPr>
                            <a:t>Referência</a:t>
                          </a:r>
                          <a:endParaRPr lang="pt-BR" sz="2400" b="0" baseline="-25000" dirty="0">
                            <a:solidFill>
                              <a:schemeClr val="tx1"/>
                            </a:solidFill>
                            <a:latin typeface="+mn-lt"/>
                            <a:cs typeface="Times New Roman" panose="02020603050405020304" pitchFamily="18" charset="0"/>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hMerge="1">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i="1"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65760">
                    <a:tc>
                      <a:txBody>
                        <a:bodyPr/>
                        <a:lstStyle/>
                        <a:p>
                          <a:pPr algn="ctr"/>
                          <a:endParaRPr lang="pt-BR" b="0" dirty="0">
                            <a:solidFill>
                              <a:schemeClr val="tx1"/>
                            </a:solidFill>
                          </a:endParaRPr>
                        </a:p>
                      </a:txBody>
                      <a:tcP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endParaRPr lang="pt-BR" b="0" dirty="0">
                            <a:solidFill>
                              <a:schemeClr val="tx1"/>
                            </a:solidFill>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smtClean="0">
                              <a:solidFill>
                                <a:schemeClr val="tx1"/>
                              </a:solidFill>
                              <a:latin typeface="Times New Roman" panose="02020603050405020304" pitchFamily="18" charset="0"/>
                              <a:cs typeface="Times New Roman" panose="02020603050405020304" pitchFamily="18" charset="0"/>
                            </a:rPr>
                            <a:t>C</a:t>
                          </a:r>
                          <a:r>
                            <a:rPr lang="pt-BR" b="0" baseline="-25000" dirty="0" smtClean="0">
                              <a:solidFill>
                                <a:schemeClr val="tx1"/>
                              </a:solidFill>
                              <a:latin typeface="Times New Roman" panose="02020603050405020304" pitchFamily="18" charset="0"/>
                              <a:cs typeface="Times New Roman" panose="02020603050405020304" pitchFamily="18" charset="0"/>
                            </a:rPr>
                            <a:t>1</a:t>
                          </a:r>
                          <a:endParaRPr lang="pt-BR" b="0" baseline="-25000" dirty="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smtClean="0">
                              <a:solidFill>
                                <a:schemeClr val="tx1"/>
                              </a:solidFill>
                              <a:latin typeface="Times New Roman" panose="02020603050405020304" pitchFamily="18" charset="0"/>
                              <a:cs typeface="Times New Roman" panose="02020603050405020304" pitchFamily="18" charset="0"/>
                            </a:rPr>
                            <a:t>C</a:t>
                          </a:r>
                          <a:r>
                            <a:rPr lang="pt-BR" b="0" baseline="-25000" dirty="0" smtClean="0">
                              <a:solidFill>
                                <a:schemeClr val="tx1"/>
                              </a:solidFill>
                              <a:latin typeface="Times New Roman" panose="02020603050405020304" pitchFamily="18" charset="0"/>
                              <a:cs typeface="Times New Roman" panose="02020603050405020304" pitchFamily="18" charset="0"/>
                            </a:rPr>
                            <a:t>2</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368468" t="-101667" r="-211712" b="-528333"/>
                          </a:stretch>
                        </a:blipFill>
                      </a:tcPr>
                    </a:tc>
                    <a:tc>
                      <a:txBody>
                        <a:bodyPr/>
                        <a:lstStyle/>
                        <a:p>
                          <a:pPr algn="ctr"/>
                          <a:r>
                            <a:rPr lang="pt-BR" b="0" dirty="0" err="1" smtClean="0">
                              <a:solidFill>
                                <a:schemeClr val="tx1"/>
                              </a:solidFill>
                              <a:latin typeface="Times New Roman" panose="02020603050405020304" pitchFamily="18" charset="0"/>
                              <a:cs typeface="Times New Roman" panose="02020603050405020304" pitchFamily="18" charset="0"/>
                            </a:rPr>
                            <a:t>C</a:t>
                          </a:r>
                          <a:r>
                            <a:rPr lang="pt-BR" b="0" i="1" baseline="-25000" dirty="0" err="1" smtClean="0">
                              <a:solidFill>
                                <a:schemeClr val="tx1"/>
                              </a:solidFill>
                              <a:latin typeface="Times New Roman" panose="02020603050405020304" pitchFamily="18" charset="0"/>
                              <a:cs typeface="Times New Roman" panose="02020603050405020304" pitchFamily="18" charset="0"/>
                            </a:rPr>
                            <a:t>c</a:t>
                          </a:r>
                          <a:endParaRPr lang="pt-BR" b="0" i="1" dirty="0">
                            <a:solidFill>
                              <a:schemeClr val="tx1"/>
                            </a:solidFil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pt-BR" b="0" dirty="0" smtClean="0">
                              <a:solidFill>
                                <a:schemeClr val="tx1"/>
                              </a:solidFill>
                            </a:rPr>
                            <a:t>Total</a:t>
                          </a: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65760">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baseline="-25000" dirty="0" smtClean="0">
                              <a:solidFill>
                                <a:schemeClr val="tx1"/>
                              </a:solidFill>
                              <a:latin typeface="+mn-lt"/>
                              <a:cs typeface="Times New Roman" panose="02020603050405020304" pitchFamily="18" charset="0"/>
                            </a:rPr>
                            <a:t>Classificação</a:t>
                          </a:r>
                        </a:p>
                      </a:txBody>
                      <a:tcPr vert="vert270" anchor="b">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smtClean="0">
                              <a:solidFill>
                                <a:schemeClr val="tx1"/>
                              </a:solidFill>
                              <a:latin typeface="Times New Roman" panose="02020603050405020304" pitchFamily="18" charset="0"/>
                              <a:cs typeface="Times New Roman" panose="02020603050405020304" pitchFamily="18" charset="0"/>
                            </a:rPr>
                            <a:t>C</a:t>
                          </a:r>
                          <a:r>
                            <a:rPr lang="pt-BR" b="0" baseline="-25000" dirty="0" smtClean="0">
                              <a:solidFill>
                                <a:schemeClr val="tx1"/>
                              </a:solidFill>
                              <a:latin typeface="Times New Roman" panose="02020603050405020304" pitchFamily="18" charset="0"/>
                              <a:cs typeface="Times New Roman" panose="02020603050405020304" pitchFamily="18"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7568" t="-201667" r="-412613" b="-4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65179" t="-201667" r="-308929" b="-4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68468" t="-201667" r="-211712" b="-428333"/>
                          </a:stretch>
                        </a:blipFill>
                      </a:tcPr>
                    </a:tc>
                    <a:tc>
                      <a:txBody>
                        <a:bodyPr/>
                        <a:lstStyle/>
                        <a:p>
                          <a:endParaRPr lang="pt-B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4286" t="-201667" r="-109821" b="-428333"/>
                          </a:stretch>
                        </a:blipFill>
                      </a:tcPr>
                    </a:tc>
                    <a:tc>
                      <a:txBody>
                        <a:bodyPr/>
                        <a:lstStyle/>
                        <a:p>
                          <a:endParaRPr lang="pt-B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13821" t="-201667" b="-428333"/>
                          </a:stretch>
                        </a:blipFill>
                      </a:tcPr>
                    </a:tc>
                  </a:tr>
                  <a:tr h="36576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b="0" baseline="-25000" dirty="0" smtClean="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smtClean="0">
                              <a:solidFill>
                                <a:schemeClr val="tx1"/>
                              </a:solidFill>
                              <a:latin typeface="Times New Roman" panose="02020603050405020304" pitchFamily="18" charset="0"/>
                              <a:cs typeface="Times New Roman" panose="02020603050405020304" pitchFamily="18" charset="0"/>
                            </a:rPr>
                            <a:t>C</a:t>
                          </a:r>
                          <a:r>
                            <a:rPr lang="pt-BR" b="0" baseline="-25000" dirty="0" smtClean="0">
                              <a:solidFill>
                                <a:schemeClr val="tx1"/>
                              </a:solidFill>
                              <a:latin typeface="Times New Roman" panose="02020603050405020304" pitchFamily="18" charset="0"/>
                              <a:cs typeface="Times New Roman" panose="02020603050405020304" pitchFamily="18" charset="0"/>
                            </a:rPr>
                            <a:t>2</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7568" t="-301667" r="-412613" b="-3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65179" t="-301667" r="-308929" b="-3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68468" t="-301667" r="-211712" b="-328333"/>
                          </a:stretch>
                        </a:blipFill>
                      </a:tcPr>
                    </a:tc>
                    <a:tc>
                      <a:txBody>
                        <a:bodyPr/>
                        <a:lstStyle/>
                        <a:p>
                          <a:endParaRPr lang="pt-B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4286" t="-301667" r="-109821" b="-328333"/>
                          </a:stretch>
                        </a:blipFill>
                      </a:tcPr>
                    </a:tc>
                    <a:tc>
                      <a:txBody>
                        <a:bodyPr/>
                        <a:lstStyle/>
                        <a:p>
                          <a:endParaRPr lang="pt-B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13821" t="-301667" b="-328333"/>
                          </a:stretch>
                        </a:blipFill>
                      </a:tcPr>
                    </a:tc>
                  </a:tr>
                  <a:tr h="365760">
                    <a:tc vMerge="1">
                      <a:txBody>
                        <a:bodyPr/>
                        <a:lstStyle/>
                        <a:p>
                          <a:pPr algn="ct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850" t="-401667" r="-427820" b="-228333"/>
                          </a:stretch>
                        </a:blipFill>
                      </a:tcPr>
                    </a:tc>
                    <a:tc>
                      <a:txBody>
                        <a:bodyPr/>
                        <a:lstStyle/>
                        <a:p>
                          <a:endParaRPr lang="pt-B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7568" t="-401667" r="-412613" b="-2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65179" t="-401667" r="-308929" b="-2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68468" t="-401667" r="-211712" b="-228333"/>
                          </a:stretch>
                        </a:blipFill>
                      </a:tcPr>
                    </a:tc>
                    <a:tc>
                      <a:txBody>
                        <a:bodyPr/>
                        <a:lstStyle/>
                        <a:p>
                          <a:endParaRPr lang="pt-B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4286" t="-401667" r="-109821" b="-228333"/>
                          </a:stretch>
                        </a:blipFill>
                      </a:tcPr>
                    </a:tc>
                    <a:tc>
                      <a:txBody>
                        <a:bodyPr/>
                        <a:lstStyle/>
                        <a:p>
                          <a:endParaRPr lang="pt-B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13821" t="-401667" b="-228333"/>
                          </a:stretch>
                        </a:blipFill>
                      </a:tcPr>
                    </a:tc>
                  </a:tr>
                  <a:tr h="36576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b="0" i="1" baseline="-25000" dirty="0" smtClean="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err="1" smtClean="0">
                              <a:solidFill>
                                <a:schemeClr val="tx1"/>
                              </a:solidFill>
                              <a:latin typeface="Times New Roman" panose="02020603050405020304" pitchFamily="18" charset="0"/>
                              <a:cs typeface="Times New Roman" panose="02020603050405020304" pitchFamily="18" charset="0"/>
                            </a:rPr>
                            <a:t>C</a:t>
                          </a:r>
                          <a:r>
                            <a:rPr lang="pt-BR" b="0" i="1" baseline="-25000" dirty="0" err="1" smtClean="0">
                              <a:solidFill>
                                <a:schemeClr val="tx1"/>
                              </a:solidFill>
                              <a:latin typeface="Times New Roman" panose="02020603050405020304" pitchFamily="18" charset="0"/>
                              <a:cs typeface="Times New Roman" panose="02020603050405020304" pitchFamily="18" charset="0"/>
                            </a:rPr>
                            <a:t>c</a:t>
                          </a:r>
                          <a:endParaRPr lang="pt-BR" b="0" i="1" baseline="-25000" dirty="0" smtClean="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pt-B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167568" t="-501667" r="-412613" b="-1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265179" t="-501667" r="-308929" b="-1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368468" t="-501667" r="-211712" b="-128333"/>
                          </a:stretch>
                        </a:blipFill>
                      </a:tcPr>
                    </a:tc>
                    <a:tc>
                      <a:txBody>
                        <a:bodyPr/>
                        <a:lstStyle/>
                        <a:p>
                          <a:endParaRPr lang="pt-B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464286" t="-501667" r="-109821" b="-128333"/>
                          </a:stretch>
                        </a:blipFill>
                      </a:tcPr>
                    </a:tc>
                    <a:tc>
                      <a:txBody>
                        <a:bodyPr/>
                        <a:lstStyle/>
                        <a:p>
                          <a:endParaRPr lang="pt-B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513821" t="-501667" b="-128333"/>
                          </a:stretch>
                        </a:blipFill>
                      </a:tcPr>
                    </a:tc>
                  </a:tr>
                  <a:tr h="365760">
                    <a:tc>
                      <a:txBody>
                        <a:bodyPr/>
                        <a:lstStyle/>
                        <a:p>
                          <a:pPr algn="ctr"/>
                          <a:endParaRPr lang="pt-BR" b="0" dirty="0">
                            <a:solidFill>
                              <a:schemeClr val="tx1"/>
                            </a:solidFill>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a:r>
                            <a:rPr lang="pt-BR" b="0" dirty="0" smtClean="0">
                              <a:solidFill>
                                <a:schemeClr val="tx1"/>
                              </a:solidFill>
                            </a:rPr>
                            <a:t>Total</a:t>
                          </a:r>
                          <a:endParaRPr lang="pt-BR" b="0" dirty="0">
                            <a:solidFill>
                              <a:schemeClr val="tx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pt-B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167568" t="-601667" r="-412613" b="-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265179" t="-601667" r="-308929" b="-28333"/>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368468" t="-601667" r="-211712" b="-28333"/>
                          </a:stretch>
                        </a:blipFill>
                      </a:tcPr>
                    </a:tc>
                    <a:tc>
                      <a:txBody>
                        <a:bodyPr/>
                        <a:lstStyle/>
                        <a:p>
                          <a:endParaRPr lang="pt-B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rotWithShape="1">
                          <a:blip r:embed="rId2"/>
                          <a:stretch>
                            <a:fillRect l="-464286" t="-601667" r="-109821" b="-28333"/>
                          </a:stretch>
                        </a:blipFill>
                      </a:tcPr>
                    </a:tc>
                    <a:tc>
                      <a:txBody>
                        <a:bodyPr/>
                        <a:lstStyle/>
                        <a:p>
                          <a:pPr algn="ctr"/>
                          <a:r>
                            <a:rPr lang="pt-BR" b="0" i="1" dirty="0" smtClean="0">
                              <a:solidFill>
                                <a:schemeClr val="tx1"/>
                              </a:solidFill>
                              <a:latin typeface="Times New Roman" panose="02020603050405020304" pitchFamily="18" charset="0"/>
                              <a:cs typeface="Times New Roman" panose="02020603050405020304" pitchFamily="18" charset="0"/>
                            </a:rPr>
                            <a:t>n</a:t>
                          </a:r>
                          <a:endParaRPr lang="pt-BR" b="0" i="1" dirty="0">
                            <a:solidFill>
                              <a:schemeClr val="tx1"/>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Matriz de Confusão</a:t>
            </a:r>
          </a:p>
        </p:txBody>
      </p:sp>
      <p:sp>
        <p:nvSpPr>
          <p:cNvPr id="14" name="CaixaDeTexto 13"/>
          <p:cNvSpPr txBox="1"/>
          <p:nvPr/>
        </p:nvSpPr>
        <p:spPr>
          <a:xfrm>
            <a:off x="500063" y="1628800"/>
            <a:ext cx="8429625" cy="3785652"/>
          </a:xfrm>
          <a:prstGeom prst="rect">
            <a:avLst/>
          </a:prstGeom>
          <a:noFill/>
        </p:spPr>
        <p:txBody>
          <a:bodyPr>
            <a:spAutoFit/>
          </a:bodyPr>
          <a:lstStyle/>
          <a:p>
            <a:pPr marL="342900" indent="-342900" algn="l">
              <a:defRPr/>
            </a:pPr>
            <a:r>
              <a:rPr lang="pt-BR" sz="1600" dirty="0">
                <a:solidFill>
                  <a:srgbClr val="FF0000"/>
                </a:solidFill>
              </a:rPr>
              <a:t>Observações importantes:</a:t>
            </a:r>
          </a:p>
          <a:p>
            <a:pPr marL="342900" indent="-342900" algn="l">
              <a:defRPr/>
            </a:pPr>
            <a:endParaRPr lang="pt-BR" sz="1600" dirty="0"/>
          </a:p>
          <a:p>
            <a:pPr marL="174625" indent="-174625" algn="l">
              <a:buFont typeface="Arial" charset="0"/>
              <a:buChar char="•"/>
              <a:defRPr/>
            </a:pPr>
            <a:r>
              <a:rPr lang="pt-BR" sz="1600" dirty="0"/>
              <a:t>considera que as classes são excludentes (cada ponto pertence a apenas uma classe);</a:t>
            </a:r>
          </a:p>
          <a:p>
            <a:pPr marL="174625" indent="-174625" algn="l">
              <a:buFont typeface="Arial" charset="0"/>
              <a:buChar char="•"/>
              <a:defRPr/>
            </a:pPr>
            <a:endParaRPr lang="pt-BR" sz="1600" dirty="0"/>
          </a:p>
          <a:p>
            <a:pPr marL="174625" indent="-174625" algn="l">
              <a:buFont typeface="Arial" charset="0"/>
              <a:buChar char="•"/>
              <a:defRPr/>
            </a:pPr>
            <a:r>
              <a:rPr lang="pt-BR" sz="1600" dirty="0"/>
              <a:t>mesmas classes na Classificação e na Referência (matriz quadrada);</a:t>
            </a:r>
          </a:p>
          <a:p>
            <a:pPr marL="174625" indent="-174625" algn="l">
              <a:buFont typeface="Arial" charset="0"/>
              <a:buChar char="•"/>
              <a:defRPr/>
            </a:pPr>
            <a:endParaRPr lang="pt-BR" sz="1600" dirty="0"/>
          </a:p>
          <a:p>
            <a:pPr marL="174625" indent="-174625" algn="l">
              <a:buFont typeface="Arial" charset="0"/>
              <a:buChar char="•"/>
              <a:defRPr/>
            </a:pPr>
            <a:r>
              <a:rPr lang="pt-BR" sz="1600" dirty="0"/>
              <a:t>todos os pontos avaliados devem pertencer a alguma classe, ou seja, o classificador não pode considerar a classe “não classificado”;</a:t>
            </a:r>
          </a:p>
          <a:p>
            <a:pPr marL="174625" indent="-174625" algn="l">
              <a:buFont typeface="Arial" charset="0"/>
              <a:buChar char="•"/>
              <a:defRPr/>
            </a:pPr>
            <a:endParaRPr lang="pt-BR" sz="1600" dirty="0"/>
          </a:p>
          <a:p>
            <a:pPr marL="174625" indent="-174625" algn="l">
              <a:buFont typeface="Arial" charset="0"/>
              <a:buChar char="•"/>
              <a:defRPr/>
            </a:pPr>
            <a:r>
              <a:rPr lang="pt-BR" sz="1600" dirty="0"/>
              <a:t>a utilização de classes muito semelhantes (representando subtipos) pode induzir a um excesso de erros (ou confusões) que certamente prejudicarão a avaliação global da classificação;</a:t>
            </a:r>
          </a:p>
          <a:p>
            <a:pPr marL="174625" indent="-174625" algn="l">
              <a:buFont typeface="Arial" charset="0"/>
              <a:buChar char="•"/>
              <a:defRPr/>
            </a:pPr>
            <a:endParaRPr lang="pt-BR" sz="1600" dirty="0"/>
          </a:p>
          <a:p>
            <a:pPr marL="174625" indent="-174625" algn="l">
              <a:buFont typeface="Arial" charset="0"/>
              <a:buChar char="•"/>
              <a:defRPr/>
            </a:pPr>
            <a:r>
              <a:rPr lang="pt-BR" sz="1600" dirty="0"/>
              <a:t>a interpretação dos resultados está diretamente dependente da unidade amostral adotada (pontos ou polígonos isolados ou em grupos).</a:t>
            </a:r>
          </a:p>
        </p:txBody>
      </p:sp>
      <p:sp>
        <p:nvSpPr>
          <p:cNvPr id="2" name="Espaço Reservado para Número de Slide 1"/>
          <p:cNvSpPr>
            <a:spLocks noGrp="1"/>
          </p:cNvSpPr>
          <p:nvPr>
            <p:ph type="sldNum" sz="quarter" idx="12"/>
          </p:nvPr>
        </p:nvSpPr>
        <p:spPr/>
        <p:txBody>
          <a:bodyPr/>
          <a:lstStyle/>
          <a:p>
            <a:pPr>
              <a:defRPr/>
            </a:pPr>
            <a:fld id="{2702C4E4-57FB-4FEA-A4C3-9440B9DFE894}" type="slidenum">
              <a:rPr lang="pt-BR"/>
              <a:pPr>
                <a:defRPr/>
              </a:pPr>
              <a:t>18</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da Exatidão</a:t>
            </a:r>
          </a:p>
        </p:txBody>
      </p:sp>
      <p:graphicFrame>
        <p:nvGraphicFramePr>
          <p:cNvPr id="14"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6450" name="Retângulo 14"/>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3" name="Espaço Reservado para Número de Slide 2"/>
          <p:cNvSpPr>
            <a:spLocks noGrp="1"/>
          </p:cNvSpPr>
          <p:nvPr>
            <p:ph type="sldNum" sz="quarter" idx="12"/>
          </p:nvPr>
        </p:nvSpPr>
        <p:spPr/>
        <p:txBody>
          <a:bodyPr/>
          <a:lstStyle/>
          <a:p>
            <a:pPr>
              <a:defRPr/>
            </a:pPr>
            <a:fld id="{E885024D-B5F7-4F06-94B4-B37529991C10}" type="slidenum">
              <a:rPr lang="pt-BR"/>
              <a:pPr>
                <a:defRPr/>
              </a:pPr>
              <a:t>19</a:t>
            </a:fld>
            <a:endParaRPr lang="pt-BR"/>
          </a:p>
        </p:txBody>
      </p:sp>
      <p:grpSp>
        <p:nvGrpSpPr>
          <p:cNvPr id="6" name="Grupo 5"/>
          <p:cNvGrpSpPr/>
          <p:nvPr/>
        </p:nvGrpSpPr>
        <p:grpSpPr>
          <a:xfrm>
            <a:off x="3275856" y="3861048"/>
            <a:ext cx="3168352" cy="1058843"/>
            <a:chOff x="3275856" y="3861048"/>
            <a:chExt cx="3168352" cy="1058843"/>
          </a:xfrm>
        </p:grpSpPr>
        <p:sp>
          <p:nvSpPr>
            <p:cNvPr id="4" name="Retângulo 3"/>
            <p:cNvSpPr/>
            <p:nvPr/>
          </p:nvSpPr>
          <p:spPr>
            <a:xfrm>
              <a:off x="3940549" y="4458226"/>
              <a:ext cx="1838965" cy="461665"/>
            </a:xfrm>
            <a:prstGeom prst="rect">
              <a:avLst/>
            </a:prstGeom>
          </p:spPr>
          <p:txBody>
            <a:bodyPr wrap="none">
              <a:spAutoFit/>
            </a:bodyPr>
            <a:lstStyle/>
            <a:p>
              <a:r>
                <a:rPr lang="pt-BR" altLang="pt-BR" dirty="0">
                  <a:solidFill>
                    <a:srgbClr val="000000"/>
                  </a:solidFill>
                </a:rPr>
                <a:t>#pontos/classe</a:t>
              </a:r>
            </a:p>
            <a:p>
              <a:r>
                <a:rPr lang="pt-BR" altLang="pt-BR" dirty="0">
                  <a:solidFill>
                    <a:srgbClr val="000000"/>
                  </a:solidFill>
                </a:rPr>
                <a:t>avaliados na referência</a:t>
              </a:r>
            </a:p>
          </p:txBody>
        </p:sp>
        <p:sp>
          <p:nvSpPr>
            <p:cNvPr id="5" name="Elipse 4"/>
            <p:cNvSpPr/>
            <p:nvPr/>
          </p:nvSpPr>
          <p:spPr bwMode="auto">
            <a:xfrm>
              <a:off x="3275856" y="3861048"/>
              <a:ext cx="3168352" cy="57606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9" name="Grupo 18"/>
          <p:cNvGrpSpPr/>
          <p:nvPr/>
        </p:nvGrpSpPr>
        <p:grpSpPr>
          <a:xfrm>
            <a:off x="6444208" y="2276872"/>
            <a:ext cx="2017230" cy="1702992"/>
            <a:chOff x="3563888" y="1218029"/>
            <a:chExt cx="2017230" cy="1702992"/>
          </a:xfrm>
        </p:grpSpPr>
        <p:sp>
          <p:nvSpPr>
            <p:cNvPr id="20" name="Retângulo 19"/>
            <p:cNvSpPr/>
            <p:nvPr/>
          </p:nvSpPr>
          <p:spPr>
            <a:xfrm>
              <a:off x="4283968" y="1746359"/>
              <a:ext cx="1297150" cy="646331"/>
            </a:xfrm>
            <a:prstGeom prst="rect">
              <a:avLst/>
            </a:prstGeom>
          </p:spPr>
          <p:txBody>
            <a:bodyPr wrap="none">
              <a:spAutoFit/>
            </a:bodyPr>
            <a:lstStyle/>
            <a:p>
              <a:r>
                <a:rPr lang="pt-BR" altLang="pt-BR" dirty="0">
                  <a:solidFill>
                    <a:srgbClr val="000000"/>
                  </a:solidFill>
                </a:rPr>
                <a:t>#pontos/classe</a:t>
              </a:r>
            </a:p>
            <a:p>
              <a:r>
                <a:rPr lang="pt-BR" altLang="pt-BR" dirty="0">
                  <a:solidFill>
                    <a:srgbClr val="000000"/>
                  </a:solidFill>
                </a:rPr>
                <a:t>avaliados na</a:t>
              </a:r>
            </a:p>
            <a:p>
              <a:r>
                <a:rPr lang="pt-BR" altLang="pt-BR" dirty="0">
                  <a:solidFill>
                    <a:srgbClr val="000000"/>
                  </a:solidFill>
                </a:rPr>
                <a:t>classificação</a:t>
              </a:r>
            </a:p>
          </p:txBody>
        </p:sp>
        <p:sp>
          <p:nvSpPr>
            <p:cNvPr id="21" name="Elipse 20"/>
            <p:cNvSpPr/>
            <p:nvPr/>
          </p:nvSpPr>
          <p:spPr bwMode="auto">
            <a:xfrm rot="5400000">
              <a:off x="3000424" y="1781493"/>
              <a:ext cx="1702992" cy="57606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22" name="Grupo 21"/>
          <p:cNvGrpSpPr/>
          <p:nvPr/>
        </p:nvGrpSpPr>
        <p:grpSpPr>
          <a:xfrm>
            <a:off x="6227935" y="3992700"/>
            <a:ext cx="1008609" cy="804452"/>
            <a:chOff x="4614124" y="2624548"/>
            <a:chExt cx="1008609" cy="804452"/>
          </a:xfrm>
        </p:grpSpPr>
        <p:sp>
          <p:nvSpPr>
            <p:cNvPr id="23" name="Retângulo 22"/>
            <p:cNvSpPr/>
            <p:nvPr/>
          </p:nvSpPr>
          <p:spPr>
            <a:xfrm>
              <a:off x="4614124" y="2967335"/>
              <a:ext cx="1008609" cy="461665"/>
            </a:xfrm>
            <a:prstGeom prst="rect">
              <a:avLst/>
            </a:prstGeom>
          </p:spPr>
          <p:txBody>
            <a:bodyPr wrap="none">
              <a:spAutoFit/>
            </a:bodyPr>
            <a:lstStyle/>
            <a:p>
              <a:r>
                <a:rPr lang="pt-BR" altLang="pt-BR" dirty="0">
                  <a:solidFill>
                    <a:srgbClr val="000000"/>
                  </a:solidFill>
                </a:rPr>
                <a:t>#pontos</a:t>
              </a:r>
            </a:p>
            <a:p>
              <a:r>
                <a:rPr lang="pt-BR" altLang="pt-BR" dirty="0">
                  <a:solidFill>
                    <a:srgbClr val="000000"/>
                  </a:solidFill>
                </a:rPr>
                <a:t>amostrados</a:t>
              </a:r>
            </a:p>
          </p:txBody>
        </p:sp>
        <p:sp>
          <p:nvSpPr>
            <p:cNvPr id="24" name="Elipse 23"/>
            <p:cNvSpPr/>
            <p:nvPr/>
          </p:nvSpPr>
          <p:spPr bwMode="auto">
            <a:xfrm>
              <a:off x="4772540" y="2624548"/>
              <a:ext cx="647569" cy="30039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25" name="Grupo 24"/>
          <p:cNvGrpSpPr/>
          <p:nvPr/>
        </p:nvGrpSpPr>
        <p:grpSpPr>
          <a:xfrm>
            <a:off x="3241504" y="2276872"/>
            <a:ext cx="3168352" cy="1199862"/>
            <a:chOff x="5185720" y="764704"/>
            <a:chExt cx="3168352" cy="1199862"/>
          </a:xfrm>
        </p:grpSpPr>
        <p:sp>
          <p:nvSpPr>
            <p:cNvPr id="26" name="Retângulo 25"/>
            <p:cNvSpPr/>
            <p:nvPr/>
          </p:nvSpPr>
          <p:spPr>
            <a:xfrm>
              <a:off x="7092280" y="764704"/>
              <a:ext cx="1168910" cy="646331"/>
            </a:xfrm>
            <a:prstGeom prst="rect">
              <a:avLst/>
            </a:prstGeom>
            <a:solidFill>
              <a:schemeClr val="bg1"/>
            </a:solidFill>
          </p:spPr>
          <p:txBody>
            <a:bodyPr wrap="none">
              <a:spAutoFit/>
            </a:bodyPr>
            <a:lstStyle/>
            <a:p>
              <a:r>
                <a:rPr lang="pt-BR" altLang="pt-BR" dirty="0">
                  <a:solidFill>
                    <a:srgbClr val="000000"/>
                  </a:solidFill>
                </a:rPr>
                <a:t>#pontos</a:t>
              </a:r>
            </a:p>
            <a:p>
              <a:r>
                <a:rPr lang="pt-BR" altLang="pt-BR" dirty="0">
                  <a:solidFill>
                    <a:srgbClr val="000000"/>
                  </a:solidFill>
                </a:rPr>
                <a:t>corretamente</a:t>
              </a:r>
            </a:p>
            <a:p>
              <a:r>
                <a:rPr lang="pt-BR" altLang="pt-BR" dirty="0">
                  <a:solidFill>
                    <a:srgbClr val="000000"/>
                  </a:solidFill>
                </a:rPr>
                <a:t>classificados</a:t>
              </a:r>
            </a:p>
          </p:txBody>
        </p:sp>
        <p:sp>
          <p:nvSpPr>
            <p:cNvPr id="27" name="Elipse 26"/>
            <p:cNvSpPr/>
            <p:nvPr/>
          </p:nvSpPr>
          <p:spPr bwMode="auto">
            <a:xfrm rot="1562273">
              <a:off x="5185720" y="1388502"/>
              <a:ext cx="3168352" cy="57606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8" name="Grupo 7"/>
          <p:cNvGrpSpPr/>
          <p:nvPr/>
        </p:nvGrpSpPr>
        <p:grpSpPr>
          <a:xfrm>
            <a:off x="3412336" y="2429301"/>
            <a:ext cx="3550808" cy="1863795"/>
            <a:chOff x="3412336" y="2429301"/>
            <a:chExt cx="3550808" cy="1863795"/>
          </a:xfrm>
        </p:grpSpPr>
        <p:sp>
          <p:nvSpPr>
            <p:cNvPr id="29" name="Retângulo 28"/>
            <p:cNvSpPr/>
            <p:nvPr/>
          </p:nvSpPr>
          <p:spPr>
            <a:xfrm>
              <a:off x="5670803" y="3646765"/>
              <a:ext cx="1292341" cy="646331"/>
            </a:xfrm>
            <a:prstGeom prst="rect">
              <a:avLst/>
            </a:prstGeom>
            <a:solidFill>
              <a:schemeClr val="bg1"/>
            </a:solidFill>
          </p:spPr>
          <p:txBody>
            <a:bodyPr wrap="none">
              <a:spAutoFit/>
            </a:bodyPr>
            <a:lstStyle/>
            <a:p>
              <a:r>
                <a:rPr lang="pt-BR" altLang="pt-BR" dirty="0">
                  <a:solidFill>
                    <a:srgbClr val="000000"/>
                  </a:solidFill>
                </a:rPr>
                <a:t>#pontos</a:t>
              </a:r>
            </a:p>
            <a:p>
              <a:r>
                <a:rPr lang="pt-BR" altLang="pt-BR" dirty="0">
                  <a:solidFill>
                    <a:srgbClr val="000000"/>
                  </a:solidFill>
                </a:rPr>
                <a:t>incorretamente</a:t>
              </a:r>
            </a:p>
            <a:p>
              <a:r>
                <a:rPr lang="pt-BR" altLang="pt-BR" dirty="0">
                  <a:solidFill>
                    <a:srgbClr val="000000"/>
                  </a:solidFill>
                </a:rPr>
                <a:t>classificados</a:t>
              </a:r>
            </a:p>
          </p:txBody>
        </p:sp>
        <p:sp>
          <p:nvSpPr>
            <p:cNvPr id="7" name="Forma livre 6"/>
            <p:cNvSpPr/>
            <p:nvPr/>
          </p:nvSpPr>
          <p:spPr bwMode="auto">
            <a:xfrm>
              <a:off x="4071589" y="2429301"/>
              <a:ext cx="2156346" cy="1228299"/>
            </a:xfrm>
            <a:custGeom>
              <a:avLst/>
              <a:gdLst>
                <a:gd name="connsiteX0" fmla="*/ 0 w 2156346"/>
                <a:gd name="connsiteY0" fmla="*/ 0 h 1228299"/>
                <a:gd name="connsiteX1" fmla="*/ 2115403 w 2156346"/>
                <a:gd name="connsiteY1" fmla="*/ 13648 h 1228299"/>
                <a:gd name="connsiteX2" fmla="*/ 2156346 w 2156346"/>
                <a:gd name="connsiteY2" fmla="*/ 1228299 h 1228299"/>
                <a:gd name="connsiteX3" fmla="*/ 0 w 2156346"/>
                <a:gd name="connsiteY3" fmla="*/ 0 h 1228299"/>
                <a:gd name="connsiteX0" fmla="*/ 19 w 2156365"/>
                <a:gd name="connsiteY0" fmla="*/ 146004 h 1374303"/>
                <a:gd name="connsiteX1" fmla="*/ 2115422 w 2156365"/>
                <a:gd name="connsiteY1" fmla="*/ 159652 h 1374303"/>
                <a:gd name="connsiteX2" fmla="*/ 2156365 w 2156365"/>
                <a:gd name="connsiteY2" fmla="*/ 1374303 h 1374303"/>
                <a:gd name="connsiteX3" fmla="*/ 19 w 2156365"/>
                <a:gd name="connsiteY3" fmla="*/ 146004 h 1374303"/>
                <a:gd name="connsiteX0" fmla="*/ 19 w 2403618"/>
                <a:gd name="connsiteY0" fmla="*/ 146004 h 1374306"/>
                <a:gd name="connsiteX1" fmla="*/ 2115422 w 2403618"/>
                <a:gd name="connsiteY1" fmla="*/ 159652 h 1374306"/>
                <a:gd name="connsiteX2" fmla="*/ 2156365 w 2403618"/>
                <a:gd name="connsiteY2" fmla="*/ 1374303 h 1374306"/>
                <a:gd name="connsiteX3" fmla="*/ 19 w 2403618"/>
                <a:gd name="connsiteY3" fmla="*/ 146004 h 1374306"/>
                <a:gd name="connsiteX0" fmla="*/ 19 w 2403618"/>
                <a:gd name="connsiteY0" fmla="*/ 146004 h 1374306"/>
                <a:gd name="connsiteX1" fmla="*/ 2115422 w 2403618"/>
                <a:gd name="connsiteY1" fmla="*/ 159652 h 1374306"/>
                <a:gd name="connsiteX2" fmla="*/ 2156365 w 2403618"/>
                <a:gd name="connsiteY2" fmla="*/ 1374303 h 1374306"/>
                <a:gd name="connsiteX3" fmla="*/ 19 w 2403618"/>
                <a:gd name="connsiteY3" fmla="*/ 146004 h 1374306"/>
                <a:gd name="connsiteX0" fmla="*/ 19 w 2156365"/>
                <a:gd name="connsiteY0" fmla="*/ 146004 h 1374303"/>
                <a:gd name="connsiteX1" fmla="*/ 2115422 w 2156365"/>
                <a:gd name="connsiteY1" fmla="*/ 159652 h 1374303"/>
                <a:gd name="connsiteX2" fmla="*/ 2156365 w 2156365"/>
                <a:gd name="connsiteY2" fmla="*/ 1374303 h 1374303"/>
                <a:gd name="connsiteX3" fmla="*/ 19 w 2156365"/>
                <a:gd name="connsiteY3" fmla="*/ 146004 h 1374303"/>
                <a:gd name="connsiteX0" fmla="*/ 0 w 2156346"/>
                <a:gd name="connsiteY0" fmla="*/ 0 h 1228299"/>
                <a:gd name="connsiteX1" fmla="*/ 2115403 w 2156346"/>
                <a:gd name="connsiteY1" fmla="*/ 13648 h 1228299"/>
                <a:gd name="connsiteX2" fmla="*/ 2156346 w 2156346"/>
                <a:gd name="connsiteY2" fmla="*/ 1228299 h 1228299"/>
                <a:gd name="connsiteX3" fmla="*/ 0 w 2156346"/>
                <a:gd name="connsiteY3" fmla="*/ 0 h 1228299"/>
              </a:gdLst>
              <a:ahLst/>
              <a:cxnLst>
                <a:cxn ang="0">
                  <a:pos x="connsiteX0" y="connsiteY0"/>
                </a:cxn>
                <a:cxn ang="0">
                  <a:pos x="connsiteX1" y="connsiteY1"/>
                </a:cxn>
                <a:cxn ang="0">
                  <a:pos x="connsiteX2" y="connsiteY2"/>
                </a:cxn>
                <a:cxn ang="0">
                  <a:pos x="connsiteX3" y="connsiteY3"/>
                </a:cxn>
              </a:cxnLst>
              <a:rect l="l" t="t" r="r" b="b"/>
              <a:pathLst>
                <a:path w="2156346" h="1228299">
                  <a:moveTo>
                    <a:pt x="0" y="0"/>
                  </a:moveTo>
                  <a:lnTo>
                    <a:pt x="2115403" y="13648"/>
                  </a:lnTo>
                  <a:lnTo>
                    <a:pt x="2156346" y="1228299"/>
                  </a:lnTo>
                  <a:cubicBezTo>
                    <a:pt x="1803779" y="1226024"/>
                    <a:pt x="6824" y="202442"/>
                    <a:pt x="0" y="0"/>
                  </a:cubicBezTo>
                  <a:close/>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2" name="Forma livre 31"/>
            <p:cNvSpPr/>
            <p:nvPr/>
          </p:nvSpPr>
          <p:spPr bwMode="auto">
            <a:xfrm rot="10800000">
              <a:off x="3412336" y="2696397"/>
              <a:ext cx="2156346" cy="1228299"/>
            </a:xfrm>
            <a:custGeom>
              <a:avLst/>
              <a:gdLst>
                <a:gd name="connsiteX0" fmla="*/ 0 w 2156346"/>
                <a:gd name="connsiteY0" fmla="*/ 0 h 1228299"/>
                <a:gd name="connsiteX1" fmla="*/ 2115403 w 2156346"/>
                <a:gd name="connsiteY1" fmla="*/ 13648 h 1228299"/>
                <a:gd name="connsiteX2" fmla="*/ 2156346 w 2156346"/>
                <a:gd name="connsiteY2" fmla="*/ 1228299 h 1228299"/>
                <a:gd name="connsiteX3" fmla="*/ 0 w 2156346"/>
                <a:gd name="connsiteY3" fmla="*/ 0 h 1228299"/>
                <a:gd name="connsiteX0" fmla="*/ 19 w 2156365"/>
                <a:gd name="connsiteY0" fmla="*/ 146004 h 1374303"/>
                <a:gd name="connsiteX1" fmla="*/ 2115422 w 2156365"/>
                <a:gd name="connsiteY1" fmla="*/ 159652 h 1374303"/>
                <a:gd name="connsiteX2" fmla="*/ 2156365 w 2156365"/>
                <a:gd name="connsiteY2" fmla="*/ 1374303 h 1374303"/>
                <a:gd name="connsiteX3" fmla="*/ 19 w 2156365"/>
                <a:gd name="connsiteY3" fmla="*/ 146004 h 1374303"/>
                <a:gd name="connsiteX0" fmla="*/ 19 w 2403618"/>
                <a:gd name="connsiteY0" fmla="*/ 146004 h 1374306"/>
                <a:gd name="connsiteX1" fmla="*/ 2115422 w 2403618"/>
                <a:gd name="connsiteY1" fmla="*/ 159652 h 1374306"/>
                <a:gd name="connsiteX2" fmla="*/ 2156365 w 2403618"/>
                <a:gd name="connsiteY2" fmla="*/ 1374303 h 1374306"/>
                <a:gd name="connsiteX3" fmla="*/ 19 w 2403618"/>
                <a:gd name="connsiteY3" fmla="*/ 146004 h 1374306"/>
                <a:gd name="connsiteX0" fmla="*/ 19 w 2403618"/>
                <a:gd name="connsiteY0" fmla="*/ 146004 h 1374306"/>
                <a:gd name="connsiteX1" fmla="*/ 2115422 w 2403618"/>
                <a:gd name="connsiteY1" fmla="*/ 159652 h 1374306"/>
                <a:gd name="connsiteX2" fmla="*/ 2156365 w 2403618"/>
                <a:gd name="connsiteY2" fmla="*/ 1374303 h 1374306"/>
                <a:gd name="connsiteX3" fmla="*/ 19 w 2403618"/>
                <a:gd name="connsiteY3" fmla="*/ 146004 h 1374306"/>
                <a:gd name="connsiteX0" fmla="*/ 19 w 2156365"/>
                <a:gd name="connsiteY0" fmla="*/ 146004 h 1374303"/>
                <a:gd name="connsiteX1" fmla="*/ 2115422 w 2156365"/>
                <a:gd name="connsiteY1" fmla="*/ 159652 h 1374303"/>
                <a:gd name="connsiteX2" fmla="*/ 2156365 w 2156365"/>
                <a:gd name="connsiteY2" fmla="*/ 1374303 h 1374303"/>
                <a:gd name="connsiteX3" fmla="*/ 19 w 2156365"/>
                <a:gd name="connsiteY3" fmla="*/ 146004 h 1374303"/>
                <a:gd name="connsiteX0" fmla="*/ 0 w 2156346"/>
                <a:gd name="connsiteY0" fmla="*/ 0 h 1228299"/>
                <a:gd name="connsiteX1" fmla="*/ 2115403 w 2156346"/>
                <a:gd name="connsiteY1" fmla="*/ 13648 h 1228299"/>
                <a:gd name="connsiteX2" fmla="*/ 2156346 w 2156346"/>
                <a:gd name="connsiteY2" fmla="*/ 1228299 h 1228299"/>
                <a:gd name="connsiteX3" fmla="*/ 0 w 2156346"/>
                <a:gd name="connsiteY3" fmla="*/ 0 h 1228299"/>
              </a:gdLst>
              <a:ahLst/>
              <a:cxnLst>
                <a:cxn ang="0">
                  <a:pos x="connsiteX0" y="connsiteY0"/>
                </a:cxn>
                <a:cxn ang="0">
                  <a:pos x="connsiteX1" y="connsiteY1"/>
                </a:cxn>
                <a:cxn ang="0">
                  <a:pos x="connsiteX2" y="connsiteY2"/>
                </a:cxn>
                <a:cxn ang="0">
                  <a:pos x="connsiteX3" y="connsiteY3"/>
                </a:cxn>
              </a:cxnLst>
              <a:rect l="l" t="t" r="r" b="b"/>
              <a:pathLst>
                <a:path w="2156346" h="1228299">
                  <a:moveTo>
                    <a:pt x="0" y="0"/>
                  </a:moveTo>
                  <a:lnTo>
                    <a:pt x="2115403" y="13648"/>
                  </a:lnTo>
                  <a:lnTo>
                    <a:pt x="2156346" y="1228299"/>
                  </a:lnTo>
                  <a:cubicBezTo>
                    <a:pt x="1803779" y="1226024"/>
                    <a:pt x="6824" y="202442"/>
                    <a:pt x="0" y="0"/>
                  </a:cubicBezTo>
                  <a:close/>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pt-BR" dirty="0"/>
              <a:t>Classificação de Imagens</a:t>
            </a:r>
          </a:p>
        </p:txBody>
      </p:sp>
      <p:sp>
        <p:nvSpPr>
          <p:cNvPr id="3075" name="Retângulo 3"/>
          <p:cNvSpPr>
            <a:spLocks noChangeArrowheads="1"/>
          </p:cNvSpPr>
          <p:nvPr/>
        </p:nvSpPr>
        <p:spPr bwMode="auto">
          <a:xfrm>
            <a:off x="728663" y="1340768"/>
            <a:ext cx="7920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just" eaLnBrk="1" hangingPunct="1">
              <a:defRPr/>
            </a:pPr>
            <a:r>
              <a:rPr lang="pt-BR" altLang="pt-BR" sz="1600" dirty="0">
                <a:solidFill>
                  <a:srgbClr val="FF0000"/>
                </a:solidFill>
              </a:rPr>
              <a:t>Classificação</a:t>
            </a:r>
            <a:r>
              <a:rPr lang="pt-BR" altLang="pt-BR" sz="1600" dirty="0"/>
              <a:t> é o processo de extração de informação em imagens para reconhecer padrões e objetos homogêneos que são utilizados para mapear áreas da superfície terrestre que correspondem aos temas de interesse.</a:t>
            </a:r>
          </a:p>
        </p:txBody>
      </p:sp>
      <p:sp>
        <p:nvSpPr>
          <p:cNvPr id="3" name="Espaço Reservado para Número de Slide 2"/>
          <p:cNvSpPr>
            <a:spLocks noGrp="1"/>
          </p:cNvSpPr>
          <p:nvPr>
            <p:ph type="sldNum" sz="quarter" idx="12"/>
          </p:nvPr>
        </p:nvSpPr>
        <p:spPr/>
        <p:txBody>
          <a:bodyPr/>
          <a:lstStyle/>
          <a:p>
            <a:pPr>
              <a:defRPr/>
            </a:pPr>
            <a:fld id="{6D797A26-1ABE-4B21-BB2A-7BADFB7D7A08}" type="slidenum">
              <a:rPr lang="pt-BR"/>
              <a:pPr>
                <a:defRPr/>
              </a:pPr>
              <a:t>2</a:t>
            </a:fld>
            <a:endParaRPr lang="pt-BR"/>
          </a:p>
        </p:txBody>
      </p:sp>
      <p:grpSp>
        <p:nvGrpSpPr>
          <p:cNvPr id="5" name="Grupo 4"/>
          <p:cNvGrpSpPr/>
          <p:nvPr/>
        </p:nvGrpSpPr>
        <p:grpSpPr>
          <a:xfrm>
            <a:off x="1105992" y="2276872"/>
            <a:ext cx="2309839" cy="2160000"/>
            <a:chOff x="467544" y="1861654"/>
            <a:chExt cx="2868040" cy="2681990"/>
          </a:xfrm>
        </p:grpSpPr>
        <p:pic>
          <p:nvPicPr>
            <p:cNvPr id="6" name="Imagem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544" y="1861654"/>
              <a:ext cx="2160000" cy="2160000"/>
            </a:xfrm>
            <a:prstGeom prst="rect">
              <a:avLst/>
            </a:prstGeom>
          </p:spPr>
        </p:pic>
        <p:pic>
          <p:nvPicPr>
            <p:cNvPr id="7" name="Imagem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152" y="1966052"/>
              <a:ext cx="2160000" cy="2160000"/>
            </a:xfrm>
            <a:prstGeom prst="rect">
              <a:avLst/>
            </a:prstGeom>
          </p:spPr>
        </p:pic>
        <p:pic>
          <p:nvPicPr>
            <p:cNvPr id="8" name="Imagem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0760" y="2070450"/>
              <a:ext cx="2160000" cy="2160000"/>
            </a:xfrm>
            <a:prstGeom prst="rect">
              <a:avLst/>
            </a:prstGeom>
          </p:spPr>
        </p:pic>
        <p:pic>
          <p:nvPicPr>
            <p:cNvPr id="9" name="Imagem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2368" y="2174848"/>
              <a:ext cx="2160000" cy="2160000"/>
            </a:xfrm>
            <a:prstGeom prst="rect">
              <a:avLst/>
            </a:prstGeom>
          </p:spPr>
        </p:pic>
        <p:pic>
          <p:nvPicPr>
            <p:cNvPr id="10" name="Imagem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3976" y="2279246"/>
              <a:ext cx="2160000" cy="2160000"/>
            </a:xfrm>
            <a:prstGeom prst="rect">
              <a:avLst/>
            </a:prstGeom>
          </p:spPr>
        </p:pic>
        <p:pic>
          <p:nvPicPr>
            <p:cNvPr id="11" name="Imagem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584" y="2383644"/>
              <a:ext cx="2160000" cy="2160000"/>
            </a:xfrm>
            <a:prstGeom prst="rect">
              <a:avLst/>
            </a:prstGeom>
          </p:spPr>
        </p:pic>
      </p:grpSp>
      <p:pic>
        <p:nvPicPr>
          <p:cNvPr id="1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581" y="2317169"/>
            <a:ext cx="2207859" cy="2207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eta para a direita 12"/>
          <p:cNvSpPr/>
          <p:nvPr/>
        </p:nvSpPr>
        <p:spPr bwMode="auto">
          <a:xfrm>
            <a:off x="3965425" y="2961087"/>
            <a:ext cx="1872208" cy="919394"/>
          </a:xfrm>
          <a:prstGeom prst="rightArrow">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Classificação</a:t>
            </a:r>
          </a:p>
        </p:txBody>
      </p:sp>
      <p:sp>
        <p:nvSpPr>
          <p:cNvPr id="14" name="Retângulo 13"/>
          <p:cNvSpPr/>
          <p:nvPr/>
        </p:nvSpPr>
        <p:spPr>
          <a:xfrm>
            <a:off x="728663" y="4653136"/>
            <a:ext cx="7920037" cy="1815882"/>
          </a:xfrm>
          <a:prstGeom prst="rect">
            <a:avLst/>
          </a:prstGeom>
        </p:spPr>
        <p:txBody>
          <a:bodyPr wrap="square">
            <a:spAutoFit/>
          </a:bodyPr>
          <a:lstStyle/>
          <a:p>
            <a:pPr marL="355600" lvl="0" indent="-355600" algn="just">
              <a:defRPr/>
            </a:pPr>
            <a:r>
              <a:rPr lang="pt-BR" altLang="pt-BR" sz="1600" dirty="0">
                <a:solidFill>
                  <a:srgbClr val="000000"/>
                </a:solidFill>
              </a:rPr>
              <a:t>A partir de um conjunto de dados, através de um processo de rotulação (classificação), obtém-se uma </a:t>
            </a:r>
            <a:r>
              <a:rPr lang="pt-BR" altLang="pt-BR" sz="1600" dirty="0">
                <a:solidFill>
                  <a:srgbClr val="FF0000"/>
                </a:solidFill>
              </a:rPr>
              <a:t>imagem classificada </a:t>
            </a:r>
            <a:r>
              <a:rPr lang="pt-BR" altLang="pt-BR" sz="1600" dirty="0">
                <a:solidFill>
                  <a:srgbClr val="000000"/>
                </a:solidFill>
              </a:rPr>
              <a:t>(ou </a:t>
            </a:r>
            <a:r>
              <a:rPr lang="pt-BR" altLang="pt-BR" sz="1600" dirty="0">
                <a:solidFill>
                  <a:srgbClr val="FF0000"/>
                </a:solidFill>
              </a:rPr>
              <a:t>mapa temático</a:t>
            </a:r>
            <a:r>
              <a:rPr lang="pt-BR" altLang="pt-BR" sz="1600" dirty="0">
                <a:solidFill>
                  <a:srgbClr val="000000"/>
                </a:solidFill>
              </a:rPr>
              <a:t>).</a:t>
            </a:r>
          </a:p>
          <a:p>
            <a:pPr marL="355600" lvl="0" indent="-355600" algn="just">
              <a:defRPr/>
            </a:pPr>
            <a:endParaRPr lang="pt-BR" altLang="pt-BR" sz="1600" dirty="0">
              <a:solidFill>
                <a:srgbClr val="000000"/>
              </a:solidFill>
            </a:endParaRPr>
          </a:p>
          <a:p>
            <a:pPr marL="355600" indent="-355600" algn="just">
              <a:defRPr/>
            </a:pPr>
            <a:r>
              <a:rPr lang="pt-BR" altLang="pt-BR" sz="1600" dirty="0"/>
              <a:t>Este processo inclui toda a preparação dos dados (seleção e pré-processamento), definição das classes de interesse, escolha do método de classificação e das funções que serão utilizadas pelo classificador para distinguir as classes, e a classificação propriamente dita (geração da imagem classificada).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da Exatidão</a:t>
            </a:r>
          </a:p>
        </p:txBody>
      </p:sp>
      <p:sp>
        <p:nvSpPr>
          <p:cNvPr id="107882" name="Text Box 362"/>
          <p:cNvSpPr txBox="1">
            <a:spLocks noChangeArrowheads="1"/>
          </p:cNvSpPr>
          <p:nvPr/>
        </p:nvSpPr>
        <p:spPr bwMode="auto">
          <a:xfrm>
            <a:off x="2528888" y="5219700"/>
            <a:ext cx="17843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Exatidão Total </a:t>
            </a:r>
            <a:r>
              <a:rPr lang="pt-BR" altLang="pt-BR" sz="1800">
                <a:latin typeface="Times New Roman" charset="0"/>
                <a:cs typeface="Times New Roman" charset="0"/>
              </a:rPr>
              <a:t>=</a:t>
            </a:r>
            <a:endParaRPr lang="pt-BR" altLang="pt-BR" sz="1600">
              <a:latin typeface="Times New Roman" charset="0"/>
              <a:cs typeface="Times New Roman" charset="0"/>
            </a:endParaRPr>
          </a:p>
          <a:p>
            <a:pPr eaLnBrk="1" hangingPunct="1">
              <a:spcBef>
                <a:spcPct val="0"/>
              </a:spcBef>
              <a:buFontTx/>
              <a:buNone/>
            </a:pPr>
            <a:r>
              <a:rPr lang="pt-BR" altLang="pt-BR" sz="1600"/>
              <a:t>(ou Global)</a:t>
            </a:r>
          </a:p>
        </p:txBody>
      </p:sp>
      <p:graphicFrame>
        <p:nvGraphicFramePr>
          <p:cNvPr id="107883" name="Object 363"/>
          <p:cNvGraphicFramePr>
            <a:graphicFrameLocks noChangeAspect="1"/>
          </p:cNvGraphicFramePr>
          <p:nvPr/>
        </p:nvGraphicFramePr>
        <p:xfrm>
          <a:off x="4206875" y="4724400"/>
          <a:ext cx="701675" cy="990600"/>
        </p:xfrm>
        <a:graphic>
          <a:graphicData uri="http://schemas.openxmlformats.org/presentationml/2006/ole">
            <mc:AlternateContent xmlns:mc="http://schemas.openxmlformats.org/markup-compatibility/2006">
              <mc:Choice xmlns:v="urn:schemas-microsoft-com:vml" Requires="v">
                <p:oleObj name="Equation" r:id="rId2" imgW="431613" imgH="609336" progId="Equation.DSMT4">
                  <p:embed/>
                </p:oleObj>
              </mc:Choice>
              <mc:Fallback>
                <p:oleObj name="Equation" r:id="rId2" imgW="431613" imgH="609336" progId="Equation.DSMT4">
                  <p:embed/>
                  <p:pic>
                    <p:nvPicPr>
                      <p:cNvPr id="107883" name="Object 3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75" y="4724400"/>
                        <a:ext cx="7016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885" name="Text Box 365"/>
          <p:cNvSpPr txBox="1">
            <a:spLocks noChangeArrowheads="1"/>
          </p:cNvSpPr>
          <p:nvPr/>
        </p:nvSpPr>
        <p:spPr bwMode="auto">
          <a:xfrm>
            <a:off x="6432550" y="50196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0</a:t>
            </a:r>
          </a:p>
        </p:txBody>
      </p:sp>
      <p:sp>
        <p:nvSpPr>
          <p:cNvPr id="107887" name="Text Box 367"/>
          <p:cNvSpPr txBox="1">
            <a:spLocks noChangeArrowheads="1"/>
          </p:cNvSpPr>
          <p:nvPr/>
        </p:nvSpPr>
        <p:spPr bwMode="auto">
          <a:xfrm>
            <a:off x="6432550" y="5476875"/>
            <a:ext cx="1325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1  (ou 100%)</a:t>
            </a:r>
          </a:p>
        </p:txBody>
      </p:sp>
      <p:grpSp>
        <p:nvGrpSpPr>
          <p:cNvPr id="2" name="Group 370"/>
          <p:cNvGrpSpPr>
            <a:grpSpLocks/>
          </p:cNvGrpSpPr>
          <p:nvPr/>
        </p:nvGrpSpPr>
        <p:grpSpPr bwMode="auto">
          <a:xfrm>
            <a:off x="5334000" y="4954588"/>
            <a:ext cx="1173163" cy="914400"/>
            <a:chOff x="3360" y="3121"/>
            <a:chExt cx="739" cy="576"/>
          </a:xfrm>
        </p:grpSpPr>
        <p:sp>
          <p:nvSpPr>
            <p:cNvPr id="16452" name="Text Box 364"/>
            <p:cNvSpPr txBox="1">
              <a:spLocks noChangeArrowheads="1"/>
            </p:cNvSpPr>
            <p:nvPr/>
          </p:nvSpPr>
          <p:spPr bwMode="auto">
            <a:xfrm>
              <a:off x="3476" y="3162"/>
              <a:ext cx="6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mínimo =</a:t>
              </a:r>
            </a:p>
          </p:txBody>
        </p:sp>
        <p:sp>
          <p:nvSpPr>
            <p:cNvPr id="16453" name="Text Box 366"/>
            <p:cNvSpPr txBox="1">
              <a:spLocks noChangeArrowheads="1"/>
            </p:cNvSpPr>
            <p:nvPr/>
          </p:nvSpPr>
          <p:spPr bwMode="auto">
            <a:xfrm>
              <a:off x="3437" y="3450"/>
              <a:ext cx="6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a:t>máximo =</a:t>
              </a:r>
            </a:p>
          </p:txBody>
        </p:sp>
        <p:sp>
          <p:nvSpPr>
            <p:cNvPr id="16454" name="AutoShape 368"/>
            <p:cNvSpPr>
              <a:spLocks/>
            </p:cNvSpPr>
            <p:nvPr/>
          </p:nvSpPr>
          <p:spPr bwMode="auto">
            <a:xfrm>
              <a:off x="3360" y="3121"/>
              <a:ext cx="96" cy="576"/>
            </a:xfrm>
            <a:prstGeom prst="lef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107891" name="Line 371"/>
          <p:cNvSpPr>
            <a:spLocks noChangeShapeType="1"/>
          </p:cNvSpPr>
          <p:nvPr/>
        </p:nvSpPr>
        <p:spPr bwMode="auto">
          <a:xfrm>
            <a:off x="3581400" y="2590800"/>
            <a:ext cx="2438400" cy="1219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graphicFrame>
        <p:nvGraphicFramePr>
          <p:cNvPr id="14"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85412" name="Object 68"/>
          <p:cNvGraphicFramePr>
            <a:graphicFrameLocks noChangeAspect="1"/>
          </p:cNvGraphicFramePr>
          <p:nvPr>
            <p:extLst>
              <p:ext uri="{D42A27DB-BD31-4B8C-83A1-F6EECF244321}">
                <p14:modId xmlns:p14="http://schemas.microsoft.com/office/powerpoint/2010/main" val="3849022108"/>
              </p:ext>
            </p:extLst>
          </p:nvPr>
        </p:nvGraphicFramePr>
        <p:xfrm>
          <a:off x="4040782" y="6075363"/>
          <a:ext cx="3425825" cy="639762"/>
        </p:xfrm>
        <a:graphic>
          <a:graphicData uri="http://schemas.openxmlformats.org/presentationml/2006/ole">
            <mc:AlternateContent xmlns:mc="http://schemas.openxmlformats.org/markup-compatibility/2006">
              <mc:Choice xmlns:v="urn:schemas-microsoft-com:vml" Requires="v">
                <p:oleObj name="Equation" r:id="rId4" imgW="2108160" imgH="393480" progId="Equation.DSMT4">
                  <p:embed/>
                </p:oleObj>
              </mc:Choice>
              <mc:Fallback>
                <p:oleObj name="Equation" r:id="rId4" imgW="2108160" imgH="393480" progId="Equation.DSMT4">
                  <p:embed/>
                  <p:pic>
                    <p:nvPicPr>
                      <p:cNvPr id="185412" name="Object 68"/>
                      <p:cNvPicPr>
                        <a:picLocks noChangeAspect="1" noChangeArrowheads="1"/>
                      </p:cNvPicPr>
                      <p:nvPr/>
                    </p:nvPicPr>
                    <p:blipFill>
                      <a:blip r:embed="rId5"/>
                      <a:srcRect/>
                      <a:stretch>
                        <a:fillRect/>
                      </a:stretch>
                    </p:blipFill>
                    <p:spPr bwMode="auto">
                      <a:xfrm>
                        <a:off x="4040782" y="6075363"/>
                        <a:ext cx="342582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50" name="Retângulo 14"/>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3" name="Espaço Reservado para Número de Slide 2"/>
          <p:cNvSpPr>
            <a:spLocks noGrp="1"/>
          </p:cNvSpPr>
          <p:nvPr>
            <p:ph type="sldNum" sz="quarter" idx="12"/>
          </p:nvPr>
        </p:nvSpPr>
        <p:spPr/>
        <p:txBody>
          <a:bodyPr/>
          <a:lstStyle/>
          <a:p>
            <a:pPr>
              <a:defRPr/>
            </a:pPr>
            <a:fld id="{E885024D-B5F7-4F06-94B4-B37529991C10}" type="slidenum">
              <a:rPr lang="pt-BR"/>
              <a:pPr>
                <a:defRPr/>
              </a:pPr>
              <a:t>20</a:t>
            </a:fld>
            <a:endParaRPr lang="pt-BR"/>
          </a:p>
        </p:txBody>
      </p:sp>
    </p:spTree>
    <p:extLst>
      <p:ext uri="{BB962C8B-B14F-4D97-AF65-F5344CB8AC3E}">
        <p14:creationId xmlns:p14="http://schemas.microsoft.com/office/powerpoint/2010/main" val="2013625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8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7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78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78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788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5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82" grpId="0" autoUpdateAnimBg="0"/>
      <p:bldP spid="107885" grpId="0" autoUpdateAnimBg="0"/>
      <p:bldP spid="107887" grpId="0" autoUpdateAnimBg="0"/>
      <p:bldP spid="10789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da Exatidão</a:t>
            </a:r>
          </a:p>
        </p:txBody>
      </p:sp>
      <p:sp>
        <p:nvSpPr>
          <p:cNvPr id="3" name="Espaço Reservado para Número de Slide 2"/>
          <p:cNvSpPr>
            <a:spLocks noGrp="1"/>
          </p:cNvSpPr>
          <p:nvPr>
            <p:ph type="sldNum" sz="quarter" idx="12"/>
          </p:nvPr>
        </p:nvSpPr>
        <p:spPr/>
        <p:txBody>
          <a:bodyPr/>
          <a:lstStyle/>
          <a:p>
            <a:pPr>
              <a:defRPr/>
            </a:pPr>
            <a:fld id="{E885024D-B5F7-4F06-94B4-B37529991C10}" type="slidenum">
              <a:rPr lang="pt-BR"/>
              <a:pPr>
                <a:defRPr/>
              </a:pPr>
              <a:t>21</a:t>
            </a:fld>
            <a:endParaRPr lang="pt-BR"/>
          </a:p>
        </p:txBody>
      </p:sp>
      <p:sp>
        <p:nvSpPr>
          <p:cNvPr id="17" name="Line 371"/>
          <p:cNvSpPr>
            <a:spLocks noChangeShapeType="1"/>
          </p:cNvSpPr>
          <p:nvPr/>
        </p:nvSpPr>
        <p:spPr bwMode="auto">
          <a:xfrm>
            <a:off x="3581400" y="2590800"/>
            <a:ext cx="2438400" cy="1219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graphicFrame>
        <p:nvGraphicFramePr>
          <p:cNvPr id="18" name="Group 3"/>
          <p:cNvGraphicFramePr>
            <a:graphicFrameLocks noGrp="1"/>
          </p:cNvGraphicFramePr>
          <p:nvPr>
            <p:extLst>
              <p:ext uri="{D42A27DB-BD31-4B8C-83A1-F6EECF244321}">
                <p14:modId xmlns:p14="http://schemas.microsoft.com/office/powerpoint/2010/main" val="3962736388"/>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9" name="Retângulo 14"/>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22" name="Text Box 362"/>
          <p:cNvSpPr txBox="1">
            <a:spLocks noChangeArrowheads="1"/>
          </p:cNvSpPr>
          <p:nvPr/>
        </p:nvSpPr>
        <p:spPr bwMode="auto">
          <a:xfrm>
            <a:off x="467544" y="4530606"/>
            <a:ext cx="40446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O que significa uma exatidão de 74,5% ?</a:t>
            </a:r>
          </a:p>
        </p:txBody>
      </p:sp>
      <p:sp>
        <p:nvSpPr>
          <p:cNvPr id="23" name="Text Box 362"/>
          <p:cNvSpPr txBox="1">
            <a:spLocks noChangeArrowheads="1"/>
          </p:cNvSpPr>
          <p:nvPr/>
        </p:nvSpPr>
        <p:spPr bwMode="auto">
          <a:xfrm>
            <a:off x="467544" y="4941168"/>
            <a:ext cx="856895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285750" indent="-285750" eaLnBrk="1" hangingPunct="1">
              <a:spcBef>
                <a:spcPct val="0"/>
              </a:spcBef>
            </a:pPr>
            <a:r>
              <a:rPr lang="pt-BR" altLang="pt-BR" sz="1600" dirty="0"/>
              <a:t>Se uma amostra, dentre as 110, fosse escolhida ao acaso, a probabilidade desta estar corretamente classificada seria de 74,5%</a:t>
            </a:r>
          </a:p>
          <a:p>
            <a:pPr marL="285750" indent="-285750" eaLnBrk="1" hangingPunct="1">
              <a:spcBef>
                <a:spcPct val="0"/>
              </a:spcBef>
            </a:pPr>
            <a:endParaRPr lang="pt-BR" altLang="pt-BR" sz="1600" dirty="0"/>
          </a:p>
          <a:p>
            <a:pPr marL="285750" indent="-285750" eaLnBrk="1" hangingPunct="1">
              <a:spcBef>
                <a:spcPct val="0"/>
              </a:spcBef>
            </a:pPr>
            <a:r>
              <a:rPr lang="pt-BR" altLang="pt-BR" sz="1600" dirty="0"/>
              <a:t>Se uma amostra (ponto ou polígono) fosse escolhida ao acaso no mapa, a probabilidade desta estar corretamente classificada seria também de 74,5%?</a:t>
            </a:r>
          </a:p>
          <a:p>
            <a:pPr marL="723900" indent="-192088" defTabSz="323850" eaLnBrk="1" hangingPunct="1">
              <a:spcBef>
                <a:spcPct val="0"/>
              </a:spcBef>
              <a:buNone/>
            </a:pPr>
            <a:r>
              <a:rPr lang="pt-BR" altLang="pt-BR" sz="1600" dirty="0">
                <a:solidFill>
                  <a:srgbClr val="FF0000"/>
                </a:solidFill>
              </a:rPr>
              <a:t>somente se a amostragem representar as reais proporções de cada classe!</a:t>
            </a:r>
          </a:p>
        </p:txBody>
      </p:sp>
      <p:grpSp>
        <p:nvGrpSpPr>
          <p:cNvPr id="14" name="Grupo 13"/>
          <p:cNvGrpSpPr/>
          <p:nvPr/>
        </p:nvGrpSpPr>
        <p:grpSpPr>
          <a:xfrm>
            <a:off x="7116807" y="1947863"/>
            <a:ext cx="1892256" cy="1362075"/>
            <a:chOff x="7116807" y="2219761"/>
            <a:chExt cx="1892256" cy="1362075"/>
          </a:xfrm>
        </p:grpSpPr>
        <p:sp>
          <p:nvSpPr>
            <p:cNvPr id="15" name="Text Box 362"/>
            <p:cNvSpPr txBox="1">
              <a:spLocks noChangeArrowheads="1"/>
            </p:cNvSpPr>
            <p:nvPr/>
          </p:nvSpPr>
          <p:spPr bwMode="auto">
            <a:xfrm>
              <a:off x="7116807" y="2737498"/>
              <a:ext cx="10278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dirty="0"/>
                <a:t>Exatidão</a:t>
              </a:r>
            </a:p>
          </p:txBody>
        </p:sp>
        <p:graphicFrame>
          <p:nvGraphicFramePr>
            <p:cNvPr id="16" name="Object 363"/>
            <p:cNvGraphicFramePr>
              <a:graphicFrameLocks noChangeAspect="1"/>
            </p:cNvGraphicFramePr>
            <p:nvPr>
              <p:extLst>
                <p:ext uri="{D42A27DB-BD31-4B8C-83A1-F6EECF244321}">
                  <p14:modId xmlns:p14="http://schemas.microsoft.com/office/powerpoint/2010/main" val="3875824899"/>
                </p:ext>
              </p:extLst>
            </p:nvPr>
          </p:nvGraphicFramePr>
          <p:xfrm>
            <a:off x="8080375" y="2219761"/>
            <a:ext cx="928688" cy="1362075"/>
          </p:xfrm>
          <a:graphic>
            <a:graphicData uri="http://schemas.openxmlformats.org/presentationml/2006/ole">
              <mc:AlternateContent xmlns:mc="http://schemas.openxmlformats.org/markup-compatibility/2006">
                <mc:Choice xmlns:v="urn:schemas-microsoft-com:vml" Requires="v">
                  <p:oleObj name="Equation" r:id="rId2" imgW="571320" imgH="838080" progId="Equation.DSMT4">
                    <p:embed/>
                  </p:oleObj>
                </mc:Choice>
                <mc:Fallback>
                  <p:oleObj name="Equation" r:id="rId2" imgW="571320" imgH="838080" progId="Equation.DSMT4">
                    <p:embed/>
                    <p:pic>
                      <p:nvPicPr>
                        <p:cNvPr id="16" name="Object 363"/>
                        <p:cNvPicPr>
                          <a:picLocks noChangeAspect="1" noChangeArrowheads="1"/>
                        </p:cNvPicPr>
                        <p:nvPr/>
                      </p:nvPicPr>
                      <p:blipFill>
                        <a:blip r:embed="rId3"/>
                        <a:srcRect/>
                        <a:stretch>
                          <a:fillRect/>
                        </a:stretch>
                      </p:blipFill>
                      <p:spPr bwMode="auto">
                        <a:xfrm>
                          <a:off x="8080375" y="2219761"/>
                          <a:ext cx="928688"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Elipse 24"/>
          <p:cNvSpPr/>
          <p:nvPr/>
        </p:nvSpPr>
        <p:spPr bwMode="auto">
          <a:xfrm rot="5400000">
            <a:off x="5880744" y="2840336"/>
            <a:ext cx="1702992" cy="57606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83185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da Exatidão</a:t>
            </a:r>
          </a:p>
        </p:txBody>
      </p:sp>
      <p:sp>
        <p:nvSpPr>
          <p:cNvPr id="3" name="Espaço Reservado para Número de Slide 2"/>
          <p:cNvSpPr>
            <a:spLocks noGrp="1"/>
          </p:cNvSpPr>
          <p:nvPr>
            <p:ph type="sldNum" sz="quarter" idx="12"/>
          </p:nvPr>
        </p:nvSpPr>
        <p:spPr/>
        <p:txBody>
          <a:bodyPr/>
          <a:lstStyle/>
          <a:p>
            <a:pPr>
              <a:defRPr/>
            </a:pPr>
            <a:fld id="{E885024D-B5F7-4F06-94B4-B37529991C10}" type="slidenum">
              <a:rPr lang="pt-BR"/>
              <a:pPr>
                <a:defRPr/>
              </a:pPr>
              <a:t>22</a:t>
            </a:fld>
            <a:endParaRPr lang="pt-BR"/>
          </a:p>
        </p:txBody>
      </p:sp>
      <p:sp>
        <p:nvSpPr>
          <p:cNvPr id="10" name="Text Box 362"/>
          <p:cNvSpPr txBox="1">
            <a:spLocks noChangeArrowheads="1"/>
          </p:cNvSpPr>
          <p:nvPr/>
        </p:nvSpPr>
        <p:spPr bwMode="auto">
          <a:xfrm>
            <a:off x="467545" y="4437112"/>
            <a:ext cx="8496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err="1"/>
              <a:t>Pontius</a:t>
            </a:r>
            <a:r>
              <a:rPr lang="pt-BR" altLang="pt-BR" sz="1600" dirty="0"/>
              <a:t> e </a:t>
            </a:r>
            <a:r>
              <a:rPr lang="pt-BR" altLang="pt-BR" sz="1600" dirty="0" err="1"/>
              <a:t>Millones</a:t>
            </a:r>
            <a:r>
              <a:rPr lang="pt-BR" altLang="pt-BR" sz="1600" dirty="0"/>
              <a:t> (2011) sugerem sempre utilizar a matriz não enviesada (ajustada para as </a:t>
            </a:r>
            <a:r>
              <a:rPr lang="pt-BR" altLang="pt-BR" sz="1600" dirty="0">
                <a:solidFill>
                  <a:srgbClr val="FF0000"/>
                </a:solidFill>
              </a:rPr>
              <a:t>proporções reais</a:t>
            </a:r>
            <a:r>
              <a:rPr lang="pt-BR" altLang="pt-BR" sz="1600" dirty="0"/>
              <a:t> de cada classe) </a:t>
            </a:r>
          </a:p>
        </p:txBody>
      </p:sp>
      <p:sp>
        <p:nvSpPr>
          <p:cNvPr id="11" name="Line 371"/>
          <p:cNvSpPr>
            <a:spLocks noChangeShapeType="1"/>
          </p:cNvSpPr>
          <p:nvPr/>
        </p:nvSpPr>
        <p:spPr bwMode="auto">
          <a:xfrm>
            <a:off x="3581400" y="2590800"/>
            <a:ext cx="2438400" cy="1219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graphicFrame>
        <p:nvGraphicFramePr>
          <p:cNvPr id="12"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3" name="Retângulo 14"/>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graphicFrame>
        <p:nvGraphicFramePr>
          <p:cNvPr id="14" name="Tabela 13"/>
          <p:cNvGraphicFramePr>
            <a:graphicFrameLocks noGrp="1"/>
          </p:cNvGraphicFramePr>
          <p:nvPr/>
        </p:nvGraphicFramePr>
        <p:xfrm>
          <a:off x="2699792" y="5116028"/>
          <a:ext cx="3455848" cy="1625340"/>
        </p:xfrm>
        <a:graphic>
          <a:graphicData uri="http://schemas.openxmlformats.org/drawingml/2006/table">
            <a:tbl>
              <a:tblPr>
                <a:tableStyleId>{5C22544A-7EE6-4342-B048-85BDC9FD1C3A}</a:tableStyleId>
              </a:tblPr>
              <a:tblGrid>
                <a:gridCol w="863962">
                  <a:extLst>
                    <a:ext uri="{9D8B030D-6E8A-4147-A177-3AD203B41FA5}">
                      <a16:colId xmlns:a16="http://schemas.microsoft.com/office/drawing/2014/main" val="20000"/>
                    </a:ext>
                  </a:extLst>
                </a:gridCol>
                <a:gridCol w="863962">
                  <a:extLst>
                    <a:ext uri="{9D8B030D-6E8A-4147-A177-3AD203B41FA5}">
                      <a16:colId xmlns:a16="http://schemas.microsoft.com/office/drawing/2014/main" val="20001"/>
                    </a:ext>
                  </a:extLst>
                </a:gridCol>
                <a:gridCol w="863962">
                  <a:extLst>
                    <a:ext uri="{9D8B030D-6E8A-4147-A177-3AD203B41FA5}">
                      <a16:colId xmlns:a16="http://schemas.microsoft.com/office/drawing/2014/main" val="20002"/>
                    </a:ext>
                  </a:extLst>
                </a:gridCol>
                <a:gridCol w="863962">
                  <a:extLst>
                    <a:ext uri="{9D8B030D-6E8A-4147-A177-3AD203B41FA5}">
                      <a16:colId xmlns:a16="http://schemas.microsoft.com/office/drawing/2014/main" val="20003"/>
                    </a:ext>
                  </a:extLst>
                </a:gridCol>
              </a:tblGrid>
              <a:tr h="270890">
                <a:tc>
                  <a:txBody>
                    <a:bodyPr/>
                    <a:lstStyle/>
                    <a:p>
                      <a:pPr algn="ctr" fontAlgn="b"/>
                      <a:endParaRPr lang="pt-BR" sz="1400" b="0" i="0" u="none" strike="noStrike" dirty="0">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gridSpan="3">
                  <a:txBody>
                    <a:bodyPr/>
                    <a:lstStyle/>
                    <a:p>
                      <a:pPr algn="ctr" fontAlgn="b"/>
                      <a:r>
                        <a:rPr lang="pt-BR" sz="1400" u="none" strike="noStrike" dirty="0">
                          <a:effectLst/>
                        </a:rPr>
                        <a:t>Proporção</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890">
                <a:tc>
                  <a:txBody>
                    <a:bodyPr/>
                    <a:lstStyle/>
                    <a:p>
                      <a:pPr algn="ctr" fontAlgn="b"/>
                      <a:r>
                        <a:rPr lang="pt-BR" sz="1400" b="0" i="0" u="none" strike="noStrike" dirty="0">
                          <a:effectLst/>
                          <a:latin typeface="+mn-lt"/>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400" u="none" strike="noStrike" dirty="0">
                          <a:effectLst/>
                        </a:rPr>
                        <a:t>25%</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400" u="none" strike="noStrike">
                          <a:effectLst/>
                        </a:rPr>
                        <a:t>1%</a:t>
                      </a:r>
                      <a:endParaRPr lang="pt-BR" sz="1400" b="0" i="0" u="none" strike="noStrike">
                        <a:effectLst/>
                        <a:latin typeface="Times New Roman"/>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b"/>
                      <a:r>
                        <a:rPr lang="pt-BR" sz="1400" u="none" strike="noStrike">
                          <a:effectLst/>
                        </a:rPr>
                        <a:t>1%</a:t>
                      </a:r>
                      <a:endParaRPr lang="pt-BR" sz="1400" b="0" i="0" u="none" strike="noStrike">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70890">
                <a:tc>
                  <a:txBody>
                    <a:bodyPr/>
                    <a:lstStyle/>
                    <a:p>
                      <a:pPr algn="ctr" fontAlgn="b"/>
                      <a:r>
                        <a:rPr lang="pt-BR" sz="1400" b="0" i="0" u="none" strike="noStrike" dirty="0">
                          <a:effectLst/>
                          <a:latin typeface="+mn-lt"/>
                        </a:rPr>
                        <a:t>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400" u="none" strike="noStrike" dirty="0">
                          <a:effectLst/>
                        </a:rPr>
                        <a:t>25%</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400" u="none" strike="noStrike">
                          <a:effectLst/>
                        </a:rPr>
                        <a:t>2%</a:t>
                      </a:r>
                      <a:endParaRPr lang="pt-BR" sz="1400" b="0" i="0" u="none" strike="noStrike">
                        <a:effectLst/>
                        <a:latin typeface="Times New Roman"/>
                      </a:endParaRPr>
                    </a:p>
                  </a:txBody>
                  <a:tcPr marL="9525" marR="9525" marT="9525" marB="0" anchor="ctr">
                    <a:noFill/>
                  </a:tcPr>
                </a:tc>
                <a:tc>
                  <a:txBody>
                    <a:bodyPr/>
                    <a:lstStyle/>
                    <a:p>
                      <a:pPr algn="ctr" fontAlgn="b"/>
                      <a:r>
                        <a:rPr lang="pt-BR" sz="1400" u="none" strike="noStrike">
                          <a:effectLst/>
                        </a:rPr>
                        <a:t>95%</a:t>
                      </a:r>
                      <a:endParaRPr lang="pt-BR" sz="1400" b="0" i="0" u="none" strike="noStrike">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70890">
                <a:tc>
                  <a:txBody>
                    <a:bodyPr/>
                    <a:lstStyle/>
                    <a:p>
                      <a:pPr algn="ctr" fontAlgn="b"/>
                      <a:r>
                        <a:rPr lang="pt-BR" sz="1400" b="0" i="0" u="none" strike="noStrike" dirty="0">
                          <a:effectLst/>
                          <a:latin typeface="+mn-lt"/>
                        </a:rPr>
                        <a:t>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400" u="none" strike="noStrike" dirty="0">
                          <a:effectLst/>
                        </a:rPr>
                        <a:t>25%</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400" u="none" strike="noStrike">
                          <a:effectLst/>
                        </a:rPr>
                        <a:t>95%</a:t>
                      </a:r>
                      <a:endParaRPr lang="pt-BR" sz="1400" b="0" i="0" u="none" strike="noStrike">
                        <a:effectLst/>
                        <a:latin typeface="Times New Roman"/>
                      </a:endParaRPr>
                    </a:p>
                  </a:txBody>
                  <a:tcPr marL="9525" marR="9525" marT="9525" marB="0" anchor="ctr">
                    <a:noFill/>
                  </a:tcPr>
                </a:tc>
                <a:tc>
                  <a:txBody>
                    <a:bodyPr/>
                    <a:lstStyle/>
                    <a:p>
                      <a:pPr algn="ctr" fontAlgn="b"/>
                      <a:r>
                        <a:rPr lang="pt-BR" sz="1400" u="none" strike="noStrike">
                          <a:effectLst/>
                        </a:rPr>
                        <a:t>3%</a:t>
                      </a:r>
                      <a:endParaRPr lang="pt-BR" sz="1400" b="0" i="0" u="none" strike="noStrike">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270890">
                <a:tc>
                  <a:txBody>
                    <a:bodyPr/>
                    <a:lstStyle/>
                    <a:p>
                      <a:pPr algn="ctr" fontAlgn="b"/>
                      <a:r>
                        <a:rPr lang="pt-BR" sz="1400" b="0" i="0" u="none" strike="noStrike" dirty="0">
                          <a:effectLst/>
                          <a:latin typeface="+mn-lt"/>
                        </a:rPr>
                        <a: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dirty="0">
                          <a:effectLst/>
                        </a:rPr>
                        <a:t>25%</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a:effectLst/>
                        </a:rPr>
                        <a:t>2%</a:t>
                      </a:r>
                      <a:endParaRPr lang="pt-BR" sz="1400" b="0" i="0" u="none" strike="noStrike">
                        <a:effectLst/>
                        <a:latin typeface="Times New Roman"/>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dirty="0">
                          <a:effectLst/>
                        </a:rPr>
                        <a:t>1%</a:t>
                      </a:r>
                      <a:endParaRPr lang="pt-BR" sz="1400" b="0" i="0" u="none" strike="noStrike" dirty="0">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0890">
                <a:tc>
                  <a:txBody>
                    <a:bodyPr/>
                    <a:lstStyle/>
                    <a:p>
                      <a:pPr algn="ctr" fontAlgn="b"/>
                      <a:r>
                        <a:rPr lang="pt-BR" sz="1400" u="none" strike="noStrike" dirty="0">
                          <a:effectLst/>
                        </a:rPr>
                        <a:t>exatidão</a:t>
                      </a:r>
                      <a:endParaRPr lang="pt-BR" sz="1400" b="1" i="1"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a:effectLst/>
                        </a:rPr>
                        <a:t>71,9%</a:t>
                      </a:r>
                      <a:endParaRPr lang="pt-BR" sz="1400" b="0" i="0" u="none" strike="noStrike" dirty="0">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a:effectLst/>
                        </a:rPr>
                        <a:t>98,1%</a:t>
                      </a:r>
                      <a:endParaRPr lang="pt-BR" sz="1400" b="0" i="0" u="none" strike="noStrike" dirty="0">
                        <a:effectLst/>
                        <a:latin typeface="Times New Roman"/>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400" u="none" strike="noStrike" dirty="0">
                          <a:effectLst/>
                        </a:rPr>
                        <a:t>45,7%</a:t>
                      </a:r>
                      <a:endParaRPr lang="pt-BR" sz="1400" b="0" i="0" u="none" strike="noStrike" dirty="0">
                        <a:effectLst/>
                        <a:latin typeface="Times New Roman"/>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Retângulo 1"/>
          <p:cNvSpPr/>
          <p:nvPr/>
        </p:nvSpPr>
        <p:spPr>
          <a:xfrm>
            <a:off x="0" y="5805264"/>
            <a:ext cx="2771800" cy="1061829"/>
          </a:xfrm>
          <a:prstGeom prst="rect">
            <a:avLst/>
          </a:prstGeom>
        </p:spPr>
        <p:txBody>
          <a:bodyPr wrap="square">
            <a:spAutoFit/>
          </a:bodyPr>
          <a:lstStyle/>
          <a:p>
            <a:pPr marL="95250" indent="-95250" algn="l"/>
            <a:r>
              <a:rPr lang="en-US" sz="1050" dirty="0"/>
              <a:t>Pontius, R. G.; </a:t>
            </a:r>
            <a:r>
              <a:rPr lang="en-US" sz="1050" dirty="0" err="1"/>
              <a:t>Millones</a:t>
            </a:r>
            <a:r>
              <a:rPr lang="en-US" sz="1050" dirty="0"/>
              <a:t>, M. Death to Kappa: birth of quantity disagreement and allocation disagreement for accuracy assessment. International Journal of Remote Sensing, 32(15): 4407-4429, 2011 </a:t>
            </a:r>
            <a:endParaRPr lang="pt-BR" sz="1050" dirty="0"/>
          </a:p>
        </p:txBody>
      </p:sp>
      <p:sp>
        <p:nvSpPr>
          <p:cNvPr id="4" name="Retângulo 3"/>
          <p:cNvSpPr/>
          <p:nvPr/>
        </p:nvSpPr>
        <p:spPr>
          <a:xfrm>
            <a:off x="6300192" y="5076473"/>
            <a:ext cx="1027846" cy="584775"/>
          </a:xfrm>
          <a:prstGeom prst="rect">
            <a:avLst/>
          </a:prstGeom>
        </p:spPr>
        <p:txBody>
          <a:bodyPr wrap="none">
            <a:spAutoFit/>
          </a:bodyPr>
          <a:lstStyle/>
          <a:p>
            <a:r>
              <a:rPr lang="pt-BR" altLang="pt-BR" sz="1600" dirty="0"/>
              <a:t>Exatidão</a:t>
            </a:r>
          </a:p>
          <a:p>
            <a:r>
              <a:rPr lang="pt-BR" altLang="pt-BR" sz="1600" dirty="0"/>
              <a:t>74,5%</a:t>
            </a:r>
            <a:endParaRPr lang="pt-BR" sz="1600" dirty="0"/>
          </a:p>
        </p:txBody>
      </p:sp>
      <p:sp>
        <p:nvSpPr>
          <p:cNvPr id="15" name="Retângulo 14"/>
          <p:cNvSpPr/>
          <p:nvPr/>
        </p:nvSpPr>
        <p:spPr>
          <a:xfrm>
            <a:off x="6228184" y="5910371"/>
            <a:ext cx="2664297" cy="830997"/>
          </a:xfrm>
          <a:prstGeom prst="rect">
            <a:avLst/>
          </a:prstGeom>
        </p:spPr>
        <p:txBody>
          <a:bodyPr wrap="square">
            <a:spAutoFit/>
          </a:bodyPr>
          <a:lstStyle/>
          <a:p>
            <a:pPr marL="177800" indent="-177800" algn="l"/>
            <a:r>
              <a:rPr lang="pt-BR" altLang="pt-BR" sz="1600" dirty="0">
                <a:solidFill>
                  <a:srgbClr val="FF0000"/>
                </a:solidFill>
              </a:rPr>
              <a:t>Problema:</a:t>
            </a:r>
            <a:r>
              <a:rPr lang="pt-BR" altLang="pt-BR" sz="1600" dirty="0"/>
              <a:t> p</a:t>
            </a:r>
            <a:r>
              <a:rPr lang="pt-BR" sz="1600" dirty="0"/>
              <a:t>roporções reais são quase sempre desconhecidas!</a:t>
            </a:r>
          </a:p>
        </p:txBody>
      </p:sp>
    </p:spTree>
    <p:extLst>
      <p:ext uri="{BB962C8B-B14F-4D97-AF65-F5344CB8AC3E}">
        <p14:creationId xmlns:p14="http://schemas.microsoft.com/office/powerpoint/2010/main" val="260663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7522" name="Rectangle 2"/>
          <p:cNvSpPr>
            <a:spLocks noGrp="1" noChangeArrowheads="1"/>
          </p:cNvSpPr>
          <p:nvPr>
            <p:ph type="title"/>
          </p:nvPr>
        </p:nvSpPr>
        <p:spPr/>
        <p:txBody>
          <a:bodyPr/>
          <a:lstStyle/>
          <a:p>
            <a:pPr eaLnBrk="1" hangingPunct="1">
              <a:defRPr/>
            </a:pPr>
            <a:r>
              <a:rPr lang="pt-BR" dirty="0"/>
              <a:t>Avaliação da Exatidão por Classe</a:t>
            </a:r>
          </a:p>
        </p:txBody>
      </p:sp>
      <p:sp>
        <p:nvSpPr>
          <p:cNvPr id="107882" name="Text Box 362"/>
          <p:cNvSpPr txBox="1">
            <a:spLocks noChangeArrowheads="1"/>
          </p:cNvSpPr>
          <p:nvPr/>
        </p:nvSpPr>
        <p:spPr bwMode="auto">
          <a:xfrm>
            <a:off x="2576513" y="4732338"/>
            <a:ext cx="3478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a:t>Exatidão do Produtor da classe </a:t>
            </a:r>
            <a:r>
              <a:rPr lang="pt-BR" altLang="pt-BR" sz="1600" i="1">
                <a:latin typeface="Times New Roman" charset="0"/>
                <a:cs typeface="Times New Roman" charset="0"/>
              </a:rPr>
              <a:t>k</a:t>
            </a:r>
            <a:r>
              <a:rPr lang="pt-BR" altLang="pt-BR" sz="1600"/>
              <a:t> </a:t>
            </a:r>
            <a:r>
              <a:rPr lang="pt-BR" altLang="pt-BR" sz="1600">
                <a:latin typeface="Times New Roman" charset="0"/>
                <a:cs typeface="Times New Roman" charset="0"/>
              </a:rPr>
              <a:t>=</a:t>
            </a:r>
            <a:endParaRPr lang="pt-BR" altLang="pt-BR" sz="1600"/>
          </a:p>
        </p:txBody>
      </p:sp>
      <p:graphicFrame>
        <p:nvGraphicFramePr>
          <p:cNvPr id="107883" name="Object 363"/>
          <p:cNvGraphicFramePr>
            <a:graphicFrameLocks noChangeAspect="1"/>
          </p:cNvGraphicFramePr>
          <p:nvPr/>
        </p:nvGraphicFramePr>
        <p:xfrm>
          <a:off x="6059488" y="4573588"/>
          <a:ext cx="433387" cy="701675"/>
        </p:xfrm>
        <a:graphic>
          <a:graphicData uri="http://schemas.openxmlformats.org/presentationml/2006/ole">
            <mc:AlternateContent xmlns:mc="http://schemas.openxmlformats.org/markup-compatibility/2006">
              <mc:Choice xmlns:v="urn:schemas-microsoft-com:vml" Requires="v">
                <p:oleObj name="Equation" r:id="rId2" imgW="266469" imgH="431425" progId="Equation.DSMT4">
                  <p:embed/>
                </p:oleObj>
              </mc:Choice>
              <mc:Fallback>
                <p:oleObj name="Equation" r:id="rId2" imgW="266469" imgH="431425" progId="Equation.DSMT4">
                  <p:embed/>
                  <p:pic>
                    <p:nvPicPr>
                      <p:cNvPr id="107883" name="Object 3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4573588"/>
                        <a:ext cx="43338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62"/>
          <p:cNvSpPr txBox="1">
            <a:spLocks noChangeArrowheads="1"/>
          </p:cNvSpPr>
          <p:nvPr/>
        </p:nvSpPr>
        <p:spPr bwMode="auto">
          <a:xfrm>
            <a:off x="2548544" y="5470525"/>
            <a:ext cx="3515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dirty="0"/>
              <a:t>Exatidão do Produtor da classe B </a:t>
            </a:r>
            <a:r>
              <a:rPr lang="pt-BR" altLang="pt-BR" sz="1600" dirty="0">
                <a:latin typeface="Times New Roman" charset="0"/>
                <a:cs typeface="Times New Roman" charset="0"/>
              </a:rPr>
              <a:t>=</a:t>
            </a:r>
            <a:endParaRPr lang="pt-BR" altLang="pt-BR" sz="1600" dirty="0"/>
          </a:p>
        </p:txBody>
      </p:sp>
      <p:sp>
        <p:nvSpPr>
          <p:cNvPr id="17470" name="Retângulo 9"/>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11" name="Retângulo 10"/>
          <p:cNvSpPr>
            <a:spLocks noChangeArrowheads="1"/>
          </p:cNvSpPr>
          <p:nvPr/>
        </p:nvSpPr>
        <p:spPr bwMode="auto">
          <a:xfrm>
            <a:off x="4102100" y="2797175"/>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2" name="Retângulo 11"/>
          <p:cNvSpPr>
            <a:spLocks noChangeArrowheads="1"/>
          </p:cNvSpPr>
          <p:nvPr/>
        </p:nvSpPr>
        <p:spPr bwMode="auto">
          <a:xfrm>
            <a:off x="4102100" y="3973513"/>
            <a:ext cx="714375" cy="35718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aphicFrame>
        <p:nvGraphicFramePr>
          <p:cNvPr id="13" name="Object 3"/>
          <p:cNvGraphicFramePr>
            <a:graphicFrameLocks noChangeAspect="1"/>
          </p:cNvGraphicFramePr>
          <p:nvPr>
            <p:extLst>
              <p:ext uri="{D42A27DB-BD31-4B8C-83A1-F6EECF244321}">
                <p14:modId xmlns:p14="http://schemas.microsoft.com/office/powerpoint/2010/main" val="771144990"/>
              </p:ext>
            </p:extLst>
          </p:nvPr>
        </p:nvGraphicFramePr>
        <p:xfrm>
          <a:off x="6081713" y="5310188"/>
          <a:ext cx="1258887" cy="639762"/>
        </p:xfrm>
        <a:graphic>
          <a:graphicData uri="http://schemas.openxmlformats.org/presentationml/2006/ole">
            <mc:AlternateContent xmlns:mc="http://schemas.openxmlformats.org/markup-compatibility/2006">
              <mc:Choice xmlns:v="urn:schemas-microsoft-com:vml" Requires="v">
                <p:oleObj name="Equation" r:id="rId4" imgW="774360" imgH="393480" progId="Equation.DSMT4">
                  <p:embed/>
                </p:oleObj>
              </mc:Choice>
              <mc:Fallback>
                <p:oleObj name="Equation" r:id="rId4" imgW="774360" imgH="393480" progId="Equation.DSMT4">
                  <p:embed/>
                  <p:pic>
                    <p:nvPicPr>
                      <p:cNvPr id="13" name="Object 3"/>
                      <p:cNvPicPr>
                        <a:picLocks noChangeAspect="1" noChangeArrowheads="1"/>
                      </p:cNvPicPr>
                      <p:nvPr/>
                    </p:nvPicPr>
                    <p:blipFill>
                      <a:blip r:embed="rId5"/>
                      <a:srcRect/>
                      <a:stretch>
                        <a:fillRect/>
                      </a:stretch>
                    </p:blipFill>
                    <p:spPr bwMode="auto">
                      <a:xfrm>
                        <a:off x="6081713" y="5310188"/>
                        <a:ext cx="12588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upo 5"/>
          <p:cNvGrpSpPr>
            <a:grpSpLocks/>
          </p:cNvGrpSpPr>
          <p:nvPr/>
        </p:nvGrpSpPr>
        <p:grpSpPr bwMode="auto">
          <a:xfrm>
            <a:off x="2584450" y="5957888"/>
            <a:ext cx="5362575" cy="641350"/>
            <a:chOff x="2584450" y="5958497"/>
            <a:chExt cx="5362389" cy="641372"/>
          </a:xfrm>
        </p:grpSpPr>
        <p:graphicFrame>
          <p:nvGraphicFramePr>
            <p:cNvPr id="17477" name="Objeto 4"/>
            <p:cNvGraphicFramePr>
              <a:graphicFrameLocks noChangeAspect="1"/>
            </p:cNvGraphicFramePr>
            <p:nvPr>
              <p:extLst>
                <p:ext uri="{D42A27DB-BD31-4B8C-83A1-F6EECF244321}">
                  <p14:modId xmlns:p14="http://schemas.microsoft.com/office/powerpoint/2010/main" val="3079380517"/>
                </p:ext>
              </p:extLst>
            </p:nvPr>
          </p:nvGraphicFramePr>
          <p:xfrm>
            <a:off x="5608533" y="5958497"/>
            <a:ext cx="2338306" cy="641372"/>
          </p:xfrm>
          <a:graphic>
            <a:graphicData uri="http://schemas.openxmlformats.org/presentationml/2006/ole">
              <mc:AlternateContent xmlns:mc="http://schemas.openxmlformats.org/markup-compatibility/2006">
                <mc:Choice xmlns:v="urn:schemas-microsoft-com:vml" Requires="v">
                  <p:oleObj name="Equation" r:id="rId6" imgW="1434960" imgH="393480" progId="Equation.DSMT4">
                    <p:embed/>
                  </p:oleObj>
                </mc:Choice>
                <mc:Fallback>
                  <p:oleObj name="Equation" r:id="rId6" imgW="1434960" imgH="393480" progId="Equation.DSMT4">
                    <p:embed/>
                    <p:pic>
                      <p:nvPicPr>
                        <p:cNvPr id="17477" name="Objeto 4"/>
                        <p:cNvPicPr>
                          <a:picLocks noChangeAspect="1" noChangeArrowheads="1"/>
                        </p:cNvPicPr>
                        <p:nvPr/>
                      </p:nvPicPr>
                      <p:blipFill>
                        <a:blip r:embed="rId7"/>
                        <a:srcRect/>
                        <a:stretch>
                          <a:fillRect/>
                        </a:stretch>
                      </p:blipFill>
                      <p:spPr bwMode="auto">
                        <a:xfrm>
                          <a:off x="5608533" y="5958497"/>
                          <a:ext cx="2338306" cy="6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78" name="Text Box 362"/>
            <p:cNvSpPr txBox="1">
              <a:spLocks noChangeArrowheads="1"/>
            </p:cNvSpPr>
            <p:nvPr/>
          </p:nvSpPr>
          <p:spPr bwMode="auto">
            <a:xfrm>
              <a:off x="2584450" y="6117927"/>
              <a:ext cx="29979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dirty="0"/>
                <a:t>Erro de omissão da classe B </a:t>
              </a:r>
              <a:r>
                <a:rPr lang="pt-BR" altLang="pt-BR" sz="1600" dirty="0">
                  <a:latin typeface="Times New Roman" charset="0"/>
                  <a:cs typeface="Times New Roman" charset="0"/>
                </a:rPr>
                <a:t>=</a:t>
              </a:r>
              <a:endParaRPr lang="pt-BR" altLang="pt-BR" sz="1600" dirty="0"/>
            </a:p>
          </p:txBody>
        </p:sp>
      </p:grpSp>
      <p:sp>
        <p:nvSpPr>
          <p:cNvPr id="17475" name="CaixaDeTexto 22"/>
          <p:cNvSpPr txBox="1">
            <a:spLocks noChangeArrowheads="1"/>
          </p:cNvSpPr>
          <p:nvPr/>
        </p:nvSpPr>
        <p:spPr bwMode="auto">
          <a:xfrm>
            <a:off x="107950" y="2708275"/>
            <a:ext cx="18716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solidFill>
                  <a:srgbClr val="FF0000"/>
                </a:solidFill>
              </a:rPr>
              <a:t>Ponto de vista do Produtor</a:t>
            </a:r>
          </a:p>
          <a:p>
            <a:pPr algn="ctr" eaLnBrk="1" hangingPunct="1">
              <a:spcBef>
                <a:spcPct val="0"/>
              </a:spcBef>
              <a:buFontTx/>
              <a:buNone/>
            </a:pPr>
            <a:r>
              <a:rPr lang="pt-BR" altLang="pt-BR" sz="1200" dirty="0">
                <a:solidFill>
                  <a:srgbClr val="FF0000"/>
                </a:solidFill>
              </a:rPr>
              <a:t>(Referência)</a:t>
            </a:r>
          </a:p>
          <a:p>
            <a:pPr algn="ctr" eaLnBrk="1" hangingPunct="1">
              <a:spcBef>
                <a:spcPct val="0"/>
              </a:spcBef>
              <a:buFontTx/>
              <a:buNone/>
            </a:pPr>
            <a:endParaRPr lang="pt-BR" altLang="pt-BR" sz="1200" dirty="0"/>
          </a:p>
          <a:p>
            <a:pPr algn="ctr" eaLnBrk="1" hangingPunct="1">
              <a:spcBef>
                <a:spcPct val="0"/>
              </a:spcBef>
              <a:buFontTx/>
              <a:buNone/>
            </a:pPr>
            <a:r>
              <a:rPr lang="pt-BR" altLang="pt-BR" sz="1200" dirty="0"/>
              <a:t>Quanto da classe </a:t>
            </a:r>
            <a:r>
              <a:rPr lang="pt-BR" altLang="pt-BR" sz="1200" i="1" dirty="0">
                <a:latin typeface="Times New Roman" pitchFamily="18" charset="0"/>
                <a:cs typeface="Times New Roman" pitchFamily="18" charset="0"/>
              </a:rPr>
              <a:t>k</a:t>
            </a:r>
            <a:r>
              <a:rPr lang="pt-BR" altLang="pt-BR" sz="1200" dirty="0"/>
              <a:t> foi identificada corretamente pelo classificador?</a:t>
            </a:r>
          </a:p>
        </p:txBody>
      </p:sp>
      <p:sp>
        <p:nvSpPr>
          <p:cNvPr id="3" name="Espaço Reservado para Número de Slide 2"/>
          <p:cNvSpPr>
            <a:spLocks noGrp="1"/>
          </p:cNvSpPr>
          <p:nvPr>
            <p:ph type="sldNum" sz="quarter" idx="12"/>
          </p:nvPr>
        </p:nvSpPr>
        <p:spPr/>
        <p:txBody>
          <a:bodyPr/>
          <a:lstStyle/>
          <a:p>
            <a:pPr>
              <a:defRPr/>
            </a:pPr>
            <a:fld id="{D5842F0D-5865-49C7-B022-D01B4E427B37}" type="slidenum">
              <a:rPr lang="pt-BR"/>
              <a:pPr>
                <a:defRPr/>
              </a:pPr>
              <a:t>23</a:t>
            </a:fld>
            <a:endParaRPr lang="pt-BR"/>
          </a:p>
        </p:txBody>
      </p:sp>
    </p:spTree>
    <p:extLst>
      <p:ext uri="{BB962C8B-B14F-4D97-AF65-F5344CB8AC3E}">
        <p14:creationId xmlns:p14="http://schemas.microsoft.com/office/powerpoint/2010/main" val="1269664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8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78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82" grpId="0" autoUpdateAnimBg="0"/>
      <p:bldP spid="17" grpId="0" autoUpdateAnimBg="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7522" name="Rectangle 2"/>
          <p:cNvSpPr>
            <a:spLocks noGrp="1" noChangeArrowheads="1"/>
          </p:cNvSpPr>
          <p:nvPr>
            <p:ph type="title"/>
          </p:nvPr>
        </p:nvSpPr>
        <p:spPr/>
        <p:txBody>
          <a:bodyPr/>
          <a:lstStyle/>
          <a:p>
            <a:pPr eaLnBrk="1" hangingPunct="1">
              <a:defRPr/>
            </a:pPr>
            <a:r>
              <a:rPr lang="pt-BR" dirty="0"/>
              <a:t>Avaliação da Exatidão por Classe</a:t>
            </a:r>
          </a:p>
        </p:txBody>
      </p:sp>
      <p:sp>
        <p:nvSpPr>
          <p:cNvPr id="107882" name="Text Box 362"/>
          <p:cNvSpPr txBox="1">
            <a:spLocks noChangeArrowheads="1"/>
          </p:cNvSpPr>
          <p:nvPr/>
        </p:nvSpPr>
        <p:spPr bwMode="auto">
          <a:xfrm>
            <a:off x="2932635" y="4730750"/>
            <a:ext cx="3360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dirty="0"/>
              <a:t>Exatidão do Usuário da classe </a:t>
            </a:r>
            <a:r>
              <a:rPr lang="pt-BR" altLang="pt-BR" sz="1600" i="1" dirty="0">
                <a:latin typeface="Times New Roman" charset="0"/>
                <a:cs typeface="Times New Roman" charset="0"/>
              </a:rPr>
              <a:t>k</a:t>
            </a:r>
            <a:r>
              <a:rPr lang="pt-BR" altLang="pt-BR" sz="1600" dirty="0"/>
              <a:t> </a:t>
            </a:r>
            <a:r>
              <a:rPr lang="pt-BR" altLang="pt-BR" sz="1600" dirty="0">
                <a:latin typeface="Times New Roman" charset="0"/>
                <a:cs typeface="Times New Roman" charset="0"/>
              </a:rPr>
              <a:t>=</a:t>
            </a:r>
            <a:endParaRPr lang="pt-BR" altLang="pt-BR" sz="1600" dirty="0"/>
          </a:p>
        </p:txBody>
      </p:sp>
      <p:graphicFrame>
        <p:nvGraphicFramePr>
          <p:cNvPr id="107883" name="Object 363"/>
          <p:cNvGraphicFramePr>
            <a:graphicFrameLocks noChangeAspect="1"/>
          </p:cNvGraphicFramePr>
          <p:nvPr/>
        </p:nvGraphicFramePr>
        <p:xfrm>
          <a:off x="6297613" y="4572000"/>
          <a:ext cx="433387" cy="701675"/>
        </p:xfrm>
        <a:graphic>
          <a:graphicData uri="http://schemas.openxmlformats.org/presentationml/2006/ole">
            <mc:AlternateContent xmlns:mc="http://schemas.openxmlformats.org/markup-compatibility/2006">
              <mc:Choice xmlns:v="urn:schemas-microsoft-com:vml" Requires="v">
                <p:oleObj name="Equation" r:id="rId2" imgW="266469" imgH="431425" progId="Equation.DSMT4">
                  <p:embed/>
                </p:oleObj>
              </mc:Choice>
              <mc:Fallback>
                <p:oleObj name="Equation" r:id="rId2" imgW="266469" imgH="431425" progId="Equation.DSMT4">
                  <p:embed/>
                  <p:pic>
                    <p:nvPicPr>
                      <p:cNvPr id="107883" name="Object 3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613" y="4572000"/>
                        <a:ext cx="43338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62"/>
          <p:cNvSpPr txBox="1">
            <a:spLocks noChangeArrowheads="1"/>
          </p:cNvSpPr>
          <p:nvPr/>
        </p:nvSpPr>
        <p:spPr bwMode="auto">
          <a:xfrm>
            <a:off x="2903688" y="5468938"/>
            <a:ext cx="33986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dirty="0"/>
              <a:t>Exatidão do Usuário da classe B </a:t>
            </a:r>
            <a:r>
              <a:rPr lang="pt-BR" altLang="pt-BR" sz="1600" dirty="0">
                <a:latin typeface="Times New Roman" charset="0"/>
                <a:cs typeface="Times New Roman" charset="0"/>
              </a:rPr>
              <a:t>=</a:t>
            </a:r>
            <a:endParaRPr lang="pt-BR" altLang="pt-BR" sz="1600" dirty="0"/>
          </a:p>
        </p:txBody>
      </p:sp>
      <p:sp>
        <p:nvSpPr>
          <p:cNvPr id="18494" name="Retângulo 9"/>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11" name="Retângulo 10"/>
          <p:cNvSpPr>
            <a:spLocks noChangeArrowheads="1"/>
          </p:cNvSpPr>
          <p:nvPr/>
        </p:nvSpPr>
        <p:spPr bwMode="auto">
          <a:xfrm>
            <a:off x="4103688" y="28067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2" name="Retângulo 11"/>
          <p:cNvSpPr>
            <a:spLocks noChangeArrowheads="1"/>
          </p:cNvSpPr>
          <p:nvPr/>
        </p:nvSpPr>
        <p:spPr bwMode="auto">
          <a:xfrm>
            <a:off x="6346825" y="28067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aphicFrame>
        <p:nvGraphicFramePr>
          <p:cNvPr id="13" name="Object 3"/>
          <p:cNvGraphicFramePr>
            <a:graphicFrameLocks noChangeAspect="1"/>
          </p:cNvGraphicFramePr>
          <p:nvPr>
            <p:extLst>
              <p:ext uri="{D42A27DB-BD31-4B8C-83A1-F6EECF244321}">
                <p14:modId xmlns:p14="http://schemas.microsoft.com/office/powerpoint/2010/main" val="3435506946"/>
              </p:ext>
            </p:extLst>
          </p:nvPr>
        </p:nvGraphicFramePr>
        <p:xfrm>
          <a:off x="6292850" y="5308600"/>
          <a:ext cx="1258888" cy="639763"/>
        </p:xfrm>
        <a:graphic>
          <a:graphicData uri="http://schemas.openxmlformats.org/presentationml/2006/ole">
            <mc:AlternateContent xmlns:mc="http://schemas.openxmlformats.org/markup-compatibility/2006">
              <mc:Choice xmlns:v="urn:schemas-microsoft-com:vml" Requires="v">
                <p:oleObj name="Equation" r:id="rId4" imgW="774360" imgH="393480" progId="Equation.DSMT4">
                  <p:embed/>
                </p:oleObj>
              </mc:Choice>
              <mc:Fallback>
                <p:oleObj name="Equation" r:id="rId4" imgW="774360" imgH="393480" progId="Equation.DSMT4">
                  <p:embed/>
                  <p:pic>
                    <p:nvPicPr>
                      <p:cNvPr id="13" name="Object 3"/>
                      <p:cNvPicPr>
                        <a:picLocks noChangeAspect="1" noChangeArrowheads="1"/>
                      </p:cNvPicPr>
                      <p:nvPr/>
                    </p:nvPicPr>
                    <p:blipFill>
                      <a:blip r:embed="rId5"/>
                      <a:srcRect/>
                      <a:stretch>
                        <a:fillRect/>
                      </a:stretch>
                    </p:blipFill>
                    <p:spPr bwMode="auto">
                      <a:xfrm>
                        <a:off x="6292850" y="5308600"/>
                        <a:ext cx="125888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upo 17"/>
          <p:cNvGrpSpPr>
            <a:grpSpLocks/>
          </p:cNvGrpSpPr>
          <p:nvPr/>
        </p:nvGrpSpPr>
        <p:grpSpPr bwMode="auto">
          <a:xfrm>
            <a:off x="1520825" y="5957888"/>
            <a:ext cx="6416675" cy="641350"/>
            <a:chOff x="1520056" y="5958497"/>
            <a:chExt cx="6417256" cy="641372"/>
          </a:xfrm>
        </p:grpSpPr>
        <p:graphicFrame>
          <p:nvGraphicFramePr>
            <p:cNvPr id="18501" name="Objeto 18"/>
            <p:cNvGraphicFramePr>
              <a:graphicFrameLocks noChangeAspect="1"/>
            </p:cNvGraphicFramePr>
            <p:nvPr>
              <p:extLst>
                <p:ext uri="{D42A27DB-BD31-4B8C-83A1-F6EECF244321}">
                  <p14:modId xmlns:p14="http://schemas.microsoft.com/office/powerpoint/2010/main" val="1266573412"/>
                </p:ext>
              </p:extLst>
            </p:nvPr>
          </p:nvGraphicFramePr>
          <p:xfrm>
            <a:off x="5619352" y="5958497"/>
            <a:ext cx="2317960" cy="641372"/>
          </p:xfrm>
          <a:graphic>
            <a:graphicData uri="http://schemas.openxmlformats.org/presentationml/2006/ole">
              <mc:AlternateContent xmlns:mc="http://schemas.openxmlformats.org/markup-compatibility/2006">
                <mc:Choice xmlns:v="urn:schemas-microsoft-com:vml" Requires="v">
                  <p:oleObj name="Equation" r:id="rId6" imgW="1422360" imgH="393480" progId="Equation.DSMT4">
                    <p:embed/>
                  </p:oleObj>
                </mc:Choice>
                <mc:Fallback>
                  <p:oleObj name="Equation" r:id="rId6" imgW="1422360" imgH="393480" progId="Equation.DSMT4">
                    <p:embed/>
                    <p:pic>
                      <p:nvPicPr>
                        <p:cNvPr id="18501" name="Objeto 18"/>
                        <p:cNvPicPr>
                          <a:picLocks noChangeAspect="1" noChangeArrowheads="1"/>
                        </p:cNvPicPr>
                        <p:nvPr/>
                      </p:nvPicPr>
                      <p:blipFill>
                        <a:blip r:embed="rId7"/>
                        <a:srcRect/>
                        <a:stretch>
                          <a:fillRect/>
                        </a:stretch>
                      </p:blipFill>
                      <p:spPr bwMode="auto">
                        <a:xfrm>
                          <a:off x="5619352" y="5958497"/>
                          <a:ext cx="2317960" cy="6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02" name="Text Box 362"/>
            <p:cNvSpPr txBox="1">
              <a:spLocks noChangeArrowheads="1"/>
            </p:cNvSpPr>
            <p:nvPr/>
          </p:nvSpPr>
          <p:spPr bwMode="auto">
            <a:xfrm>
              <a:off x="1520056" y="6117927"/>
              <a:ext cx="40623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dirty="0"/>
                <a:t>Erro de comissão (inclusão) da classe B </a:t>
              </a:r>
              <a:r>
                <a:rPr lang="pt-BR" altLang="pt-BR" sz="1600" dirty="0">
                  <a:latin typeface="Times New Roman" charset="0"/>
                  <a:cs typeface="Times New Roman" charset="0"/>
                </a:rPr>
                <a:t>=</a:t>
              </a:r>
              <a:endParaRPr lang="pt-BR" altLang="pt-BR" sz="1600" dirty="0"/>
            </a:p>
          </p:txBody>
        </p:sp>
      </p:grpSp>
      <p:sp>
        <p:nvSpPr>
          <p:cNvPr id="18499" name="CaixaDeTexto 20"/>
          <p:cNvSpPr txBox="1">
            <a:spLocks noChangeArrowheads="1"/>
          </p:cNvSpPr>
          <p:nvPr/>
        </p:nvSpPr>
        <p:spPr bwMode="auto">
          <a:xfrm>
            <a:off x="107950" y="2708275"/>
            <a:ext cx="18716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solidFill>
                  <a:srgbClr val="FF0000"/>
                </a:solidFill>
              </a:rPr>
              <a:t>Ponto de vista do Usuário</a:t>
            </a:r>
            <a:br>
              <a:rPr lang="pt-BR" altLang="pt-BR" sz="1200" dirty="0">
                <a:solidFill>
                  <a:srgbClr val="FF0000"/>
                </a:solidFill>
              </a:rPr>
            </a:br>
            <a:r>
              <a:rPr lang="pt-BR" altLang="pt-BR" sz="1200" dirty="0">
                <a:solidFill>
                  <a:srgbClr val="FF0000"/>
                </a:solidFill>
              </a:rPr>
              <a:t>(Classificação)</a:t>
            </a:r>
          </a:p>
          <a:p>
            <a:pPr algn="ctr" eaLnBrk="1" hangingPunct="1">
              <a:spcBef>
                <a:spcPct val="0"/>
              </a:spcBef>
              <a:buFontTx/>
              <a:buNone/>
            </a:pPr>
            <a:endParaRPr lang="pt-BR" altLang="pt-BR" sz="1200" dirty="0"/>
          </a:p>
          <a:p>
            <a:pPr algn="ctr" eaLnBrk="1" hangingPunct="1">
              <a:spcBef>
                <a:spcPct val="0"/>
              </a:spcBef>
              <a:buFontTx/>
              <a:buNone/>
            </a:pPr>
            <a:r>
              <a:rPr lang="pt-BR" altLang="pt-BR" sz="1200" dirty="0"/>
              <a:t>Quanto do que foi classificado como </a:t>
            </a:r>
            <a:r>
              <a:rPr lang="pt-BR" altLang="pt-BR" sz="1200" i="1" dirty="0">
                <a:latin typeface="Times New Roman" pitchFamily="18" charset="0"/>
                <a:cs typeface="Times New Roman" pitchFamily="18" charset="0"/>
              </a:rPr>
              <a:t>k</a:t>
            </a:r>
            <a:r>
              <a:rPr lang="pt-BR" altLang="pt-BR" sz="1200" dirty="0"/>
              <a:t> é realmente da classe </a:t>
            </a:r>
            <a:r>
              <a:rPr lang="pt-BR" altLang="pt-BR" sz="1200" i="1" dirty="0">
                <a:latin typeface="Times New Roman" pitchFamily="18" charset="0"/>
                <a:cs typeface="Times New Roman" pitchFamily="18" charset="0"/>
              </a:rPr>
              <a:t>k</a:t>
            </a:r>
            <a:r>
              <a:rPr lang="pt-BR" altLang="pt-BR" sz="1200" dirty="0"/>
              <a:t>?</a:t>
            </a:r>
          </a:p>
        </p:txBody>
      </p:sp>
      <p:sp>
        <p:nvSpPr>
          <p:cNvPr id="3" name="Espaço Reservado para Número de Slide 2"/>
          <p:cNvSpPr>
            <a:spLocks noGrp="1"/>
          </p:cNvSpPr>
          <p:nvPr>
            <p:ph type="sldNum" sz="quarter" idx="12"/>
          </p:nvPr>
        </p:nvSpPr>
        <p:spPr/>
        <p:txBody>
          <a:bodyPr/>
          <a:lstStyle/>
          <a:p>
            <a:pPr>
              <a:defRPr/>
            </a:pPr>
            <a:fld id="{E946728E-B112-440A-9150-711673C1A3D2}" type="slidenum">
              <a:rPr lang="pt-BR"/>
              <a:pPr>
                <a:defRPr/>
              </a:pPr>
              <a:t>24</a:t>
            </a:fld>
            <a:endParaRPr lang="pt-BR"/>
          </a:p>
        </p:txBody>
      </p:sp>
    </p:spTree>
    <p:extLst>
      <p:ext uri="{BB962C8B-B14F-4D97-AF65-F5344CB8AC3E}">
        <p14:creationId xmlns:p14="http://schemas.microsoft.com/office/powerpoint/2010/main" val="2048030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8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78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82" grpId="0" autoUpdateAnimBg="0"/>
      <p:bldP spid="17" grpId="0" autoUpdateAnimBg="0"/>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7522" name="Rectangle 2"/>
          <p:cNvSpPr>
            <a:spLocks noGrp="1" noChangeArrowheads="1"/>
          </p:cNvSpPr>
          <p:nvPr>
            <p:ph type="title"/>
          </p:nvPr>
        </p:nvSpPr>
        <p:spPr/>
        <p:txBody>
          <a:bodyPr/>
          <a:lstStyle/>
          <a:p>
            <a:pPr eaLnBrk="1" hangingPunct="1">
              <a:defRPr/>
            </a:pPr>
            <a:r>
              <a:rPr lang="pt-BR" dirty="0"/>
              <a:t>Avaliação da Exatidão por Classe</a:t>
            </a:r>
          </a:p>
        </p:txBody>
      </p:sp>
      <p:sp>
        <p:nvSpPr>
          <p:cNvPr id="18494" name="Retângulo 9"/>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3" name="Espaço Reservado para Número de Slide 2"/>
          <p:cNvSpPr>
            <a:spLocks noGrp="1"/>
          </p:cNvSpPr>
          <p:nvPr>
            <p:ph type="sldNum" sz="quarter" idx="12"/>
          </p:nvPr>
        </p:nvSpPr>
        <p:spPr/>
        <p:txBody>
          <a:bodyPr/>
          <a:lstStyle/>
          <a:p>
            <a:pPr>
              <a:defRPr/>
            </a:pPr>
            <a:fld id="{E946728E-B112-440A-9150-711673C1A3D2}" type="slidenum">
              <a:rPr lang="pt-BR"/>
              <a:pPr>
                <a:defRPr/>
              </a:pPr>
              <a:t>25</a:t>
            </a:fld>
            <a:endParaRPr lang="pt-BR"/>
          </a:p>
        </p:txBody>
      </p:sp>
      <p:graphicFrame>
        <p:nvGraphicFramePr>
          <p:cNvPr id="18" name="Tabela 17"/>
          <p:cNvGraphicFramePr>
            <a:graphicFrameLocks noGrp="1"/>
          </p:cNvGraphicFramePr>
          <p:nvPr>
            <p:extLst>
              <p:ext uri="{D42A27DB-BD31-4B8C-83A1-F6EECF244321}">
                <p14:modId xmlns:p14="http://schemas.microsoft.com/office/powerpoint/2010/main" val="131427959"/>
              </p:ext>
            </p:extLst>
          </p:nvPr>
        </p:nvGraphicFramePr>
        <p:xfrm>
          <a:off x="323528" y="4725144"/>
          <a:ext cx="4392486" cy="1423031"/>
        </p:xfrm>
        <a:graphic>
          <a:graphicData uri="http://schemas.openxmlformats.org/drawingml/2006/table">
            <a:tbl>
              <a:tblPr>
                <a:tableStyleId>{5C22544A-7EE6-4342-B048-85BDC9FD1C3A}</a:tableStyleId>
              </a:tblPr>
              <a:tblGrid>
                <a:gridCol w="811882">
                  <a:extLst>
                    <a:ext uri="{9D8B030D-6E8A-4147-A177-3AD203B41FA5}">
                      <a16:colId xmlns:a16="http://schemas.microsoft.com/office/drawing/2014/main" val="20000"/>
                    </a:ext>
                  </a:extLst>
                </a:gridCol>
                <a:gridCol w="895151">
                  <a:extLst>
                    <a:ext uri="{9D8B030D-6E8A-4147-A177-3AD203B41FA5}">
                      <a16:colId xmlns:a16="http://schemas.microsoft.com/office/drawing/2014/main" val="20001"/>
                    </a:ext>
                  </a:extLst>
                </a:gridCol>
                <a:gridCol w="895151">
                  <a:extLst>
                    <a:ext uri="{9D8B030D-6E8A-4147-A177-3AD203B41FA5}">
                      <a16:colId xmlns:a16="http://schemas.microsoft.com/office/drawing/2014/main" val="20002"/>
                    </a:ext>
                  </a:extLst>
                </a:gridCol>
                <a:gridCol w="895151">
                  <a:extLst>
                    <a:ext uri="{9D8B030D-6E8A-4147-A177-3AD203B41FA5}">
                      <a16:colId xmlns:a16="http://schemas.microsoft.com/office/drawing/2014/main" val="20003"/>
                    </a:ext>
                  </a:extLst>
                </a:gridCol>
                <a:gridCol w="895151">
                  <a:extLst>
                    <a:ext uri="{9D8B030D-6E8A-4147-A177-3AD203B41FA5}">
                      <a16:colId xmlns:a16="http://schemas.microsoft.com/office/drawing/2014/main" val="20004"/>
                    </a:ext>
                  </a:extLst>
                </a:gridCol>
              </a:tblGrid>
              <a:tr h="216770">
                <a:tc rowSpan="2">
                  <a:txBody>
                    <a:bodyPr/>
                    <a:lstStyle/>
                    <a:p>
                      <a:pPr algn="ctr" fontAlgn="ctr"/>
                      <a:r>
                        <a:rPr lang="pt-BR" sz="1300" u="none" strike="noStrike" dirty="0">
                          <a:effectLst/>
                        </a:rPr>
                        <a:t>Classe</a:t>
                      </a:r>
                      <a:endParaRPr lang="pt-BR" sz="1300" b="0" i="0" u="none" strike="noStrike" dirty="0">
                        <a:effectLst/>
                        <a:latin typeface="Times New Roman"/>
                      </a:endParaRPr>
                    </a:p>
                  </a:txBody>
                  <a:tcPr marL="12751" marR="12751" marT="12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dirty="0">
                          <a:effectLst/>
                        </a:rPr>
                        <a:t>exatidão</a:t>
                      </a:r>
                      <a:endParaRPr lang="pt-BR" sz="1200" b="1" i="1" u="none" strike="noStrike" dirty="0">
                        <a:effectLst/>
                        <a:latin typeface="Times New Roman"/>
                      </a:endParaRPr>
                    </a:p>
                  </a:txBody>
                  <a:tcPr marL="12751" marR="12751" marT="12751"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200" u="none" strike="noStrike">
                          <a:effectLst/>
                        </a:rPr>
                        <a:t>erro</a:t>
                      </a:r>
                      <a:endParaRPr lang="pt-BR" sz="1200" b="1" i="1" u="none" strike="noStrike">
                        <a:effectLst/>
                        <a:latin typeface="Times New Roman"/>
                      </a:endParaRPr>
                    </a:p>
                  </a:txBody>
                  <a:tcPr marL="12751" marR="12751" marT="12751"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200" u="none" strike="noStrike" dirty="0">
                          <a:effectLst/>
                        </a:rPr>
                        <a:t>exatidão</a:t>
                      </a:r>
                      <a:endParaRPr lang="pt-BR" sz="1200" b="1" i="1" u="none" strike="noStrike" dirty="0">
                        <a:effectLst/>
                        <a:latin typeface="Times New Roman"/>
                      </a:endParaRPr>
                    </a:p>
                  </a:txBody>
                  <a:tcPr marL="12751" marR="12751" marT="12751"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200" u="none" strike="noStrike" dirty="0">
                          <a:effectLst/>
                        </a:rPr>
                        <a:t>erro</a:t>
                      </a:r>
                      <a:endParaRPr lang="pt-BR" sz="1200" b="1" i="1" u="none" strike="noStrike" dirty="0">
                        <a:effectLst/>
                        <a:latin typeface="Times New Roman"/>
                      </a:endParaRPr>
                    </a:p>
                  </a:txBody>
                  <a:tcPr marL="12751" marR="12751" marT="12751"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339181">
                <a:tc vMerge="1">
                  <a:txBody>
                    <a:bodyPr/>
                    <a:lstStyle/>
                    <a:p>
                      <a:endParaRPr lang="pt-BR"/>
                    </a:p>
                  </a:txBody>
                  <a:tcPr/>
                </a:tc>
                <a:tc>
                  <a:txBody>
                    <a:bodyPr/>
                    <a:lstStyle/>
                    <a:p>
                      <a:pPr algn="ctr" fontAlgn="b"/>
                      <a:r>
                        <a:rPr lang="pt-BR" sz="1200" u="none" strike="noStrike" dirty="0">
                          <a:effectLst/>
                        </a:rPr>
                        <a:t>produtor</a:t>
                      </a:r>
                      <a:endParaRPr lang="pt-BR" sz="1200" b="1" i="1" u="none" strike="noStrike" dirty="0">
                        <a:effectLst/>
                        <a:latin typeface="Times New Roman"/>
                      </a:endParaRPr>
                    </a:p>
                  </a:txBody>
                  <a:tcPr marL="12751" marR="12751" marT="1275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a:effectLst/>
                        </a:rPr>
                        <a:t>omissão</a:t>
                      </a:r>
                      <a:endParaRPr lang="pt-BR" sz="1200" b="1" i="1" u="none" strike="noStrike">
                        <a:effectLst/>
                        <a:latin typeface="Times New Roman"/>
                      </a:endParaRPr>
                    </a:p>
                  </a:txBody>
                  <a:tcPr marL="12751" marR="12751" marT="1275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dirty="0">
                          <a:effectLst/>
                        </a:rPr>
                        <a:t>usuário</a:t>
                      </a:r>
                      <a:endParaRPr lang="pt-BR" sz="1200" b="1" i="1" u="none" strike="noStrike" dirty="0">
                        <a:effectLst/>
                        <a:latin typeface="Times New Roman"/>
                      </a:endParaRPr>
                    </a:p>
                  </a:txBody>
                  <a:tcPr marL="12751" marR="12751" marT="1275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dirty="0">
                          <a:effectLst/>
                        </a:rPr>
                        <a:t>inclusão</a:t>
                      </a:r>
                      <a:endParaRPr lang="pt-BR" sz="1200" b="1" i="1" u="none" strike="noStrike" dirty="0">
                        <a:effectLst/>
                        <a:latin typeface="Times New Roman"/>
                      </a:endParaRPr>
                    </a:p>
                  </a:txBody>
                  <a:tcPr marL="12751" marR="12751" marT="1275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6770">
                <a:tc>
                  <a:txBody>
                    <a:bodyPr/>
                    <a:lstStyle/>
                    <a:p>
                      <a:pPr algn="ctr" fontAlgn="b"/>
                      <a:r>
                        <a:rPr lang="pt-BR" sz="1300" b="0" i="0" u="none" strike="noStrike" dirty="0">
                          <a:effectLst/>
                          <a:latin typeface="+mn-lt"/>
                        </a:rPr>
                        <a:t>A</a:t>
                      </a:r>
                      <a:endParaRPr lang="pt-BR" sz="1300" b="0" i="0" u="none" strike="noStrike" dirty="0">
                        <a:effectLst/>
                        <a:latin typeface="Times New Roman"/>
                      </a:endParaRPr>
                    </a:p>
                  </a:txBody>
                  <a:tcPr marL="12751" marR="12751" marT="12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61,9%</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38,1%</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61,9%</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38,1%</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r h="216770">
                <a:tc>
                  <a:txBody>
                    <a:bodyPr/>
                    <a:lstStyle/>
                    <a:p>
                      <a:pPr algn="ctr" fontAlgn="b"/>
                      <a:r>
                        <a:rPr lang="pt-BR" sz="1300" b="0" i="0" u="none" strike="noStrike" dirty="0">
                          <a:effectLst/>
                          <a:latin typeface="+mn-lt"/>
                        </a:rPr>
                        <a:t>B</a:t>
                      </a:r>
                      <a:endParaRPr lang="pt-BR" sz="1300" b="0" i="0" u="none" strike="noStrike" dirty="0">
                        <a:effectLst/>
                        <a:latin typeface="Times New Roman"/>
                      </a:endParaRPr>
                    </a:p>
                  </a:txBody>
                  <a:tcPr marL="12751" marR="12751" marT="12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43,5%</a:t>
                      </a:r>
                    </a:p>
                  </a:txBody>
                  <a:tcPr marL="9525" marR="9525" marT="9525" marB="0" anchor="b">
                    <a:lnL w="12700" cap="flat" cmpd="sng" algn="ctr">
                      <a:solidFill>
                        <a:schemeClr val="tx1"/>
                      </a:solidFill>
                      <a:prstDash val="solid"/>
                      <a:round/>
                      <a:headEnd type="none" w="med" len="med"/>
                      <a:tailEnd type="none" w="med" len="med"/>
                    </a:lnL>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56,5%</a:t>
                      </a: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47,6%</a:t>
                      </a:r>
                    </a:p>
                  </a:txBody>
                  <a:tcPr marL="9525" marR="9525" marT="9525" marB="0" anchor="b">
                    <a:lnL w="12700" cap="flat" cmpd="sng" algn="ctr">
                      <a:solidFill>
                        <a:schemeClr val="tx1"/>
                      </a:solidFill>
                      <a:prstDash val="solid"/>
                      <a:round/>
                      <a:headEnd type="none" w="med" len="med"/>
                      <a:tailEnd type="none" w="med" len="med"/>
                    </a:lnL>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52,4%</a:t>
                      </a:r>
                    </a:p>
                  </a:txBody>
                  <a:tcPr marL="9525" marR="9525" marT="952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216770">
                <a:tc>
                  <a:txBody>
                    <a:bodyPr/>
                    <a:lstStyle/>
                    <a:p>
                      <a:pPr algn="ctr" fontAlgn="b"/>
                      <a:r>
                        <a:rPr lang="pt-BR" sz="1300" u="none" strike="noStrike">
                          <a:effectLst/>
                        </a:rPr>
                        <a:t>C</a:t>
                      </a:r>
                      <a:endParaRPr lang="pt-BR" sz="1300" b="0" i="0" u="none" strike="noStrike">
                        <a:effectLst/>
                        <a:latin typeface="Times New Roman"/>
                      </a:endParaRPr>
                    </a:p>
                  </a:txBody>
                  <a:tcPr marL="12751" marR="12751" marT="12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100,0%</a:t>
                      </a:r>
                    </a:p>
                  </a:txBody>
                  <a:tcPr marL="9525" marR="9525" marT="9525" marB="0" anchor="b">
                    <a:lnL w="12700" cap="flat" cmpd="sng" algn="ctr">
                      <a:solidFill>
                        <a:schemeClr val="tx1"/>
                      </a:solidFill>
                      <a:prstDash val="solid"/>
                      <a:round/>
                      <a:headEnd type="none" w="med" len="med"/>
                      <a:tailEnd type="none" w="med" len="med"/>
                    </a:lnL>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0,0%</a:t>
                      </a: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75,0%</a:t>
                      </a:r>
                    </a:p>
                  </a:txBody>
                  <a:tcPr marL="9525" marR="9525" marT="9525" marB="0" anchor="b">
                    <a:lnL w="12700" cap="flat" cmpd="sng" algn="ctr">
                      <a:solidFill>
                        <a:schemeClr val="tx1"/>
                      </a:solidFill>
                      <a:prstDash val="solid"/>
                      <a:round/>
                      <a:headEnd type="none" w="med" len="med"/>
                      <a:tailEnd type="none" w="med" len="med"/>
                    </a:lnL>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25,0%</a:t>
                      </a:r>
                    </a:p>
                  </a:txBody>
                  <a:tcPr marL="9525" marR="9525" marT="952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16770">
                <a:tc>
                  <a:txBody>
                    <a:bodyPr/>
                    <a:lstStyle/>
                    <a:p>
                      <a:pPr algn="ctr" fontAlgn="b"/>
                      <a:r>
                        <a:rPr lang="pt-BR" sz="1300" u="none" strike="noStrike">
                          <a:effectLst/>
                        </a:rPr>
                        <a:t>D</a:t>
                      </a:r>
                      <a:endParaRPr lang="pt-BR" sz="1300" b="0" i="0" u="none" strike="noStrike">
                        <a:effectLst/>
                        <a:latin typeface="Times New Roman"/>
                      </a:endParaRPr>
                    </a:p>
                  </a:txBody>
                  <a:tcPr marL="12751" marR="12751" marT="12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82,1%</a:t>
                      </a: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300" b="0" i="0" u="none" strike="noStrike">
                          <a:effectLst/>
                          <a:latin typeface="Times New Roman" panose="02020603050405020304" pitchFamily="18" charset="0"/>
                          <a:cs typeface="Times New Roman" panose="02020603050405020304" pitchFamily="18" charset="0"/>
                        </a:rPr>
                        <a:t>17,9%</a:t>
                      </a: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100,0%</a:t>
                      </a: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300" b="0" i="0" u="none" strike="noStrike" dirty="0">
                          <a:effectLst/>
                          <a:latin typeface="Times New Roman" panose="02020603050405020304" pitchFamily="18" charset="0"/>
                          <a:cs typeface="Times New Roman" panose="02020603050405020304" pitchFamily="18" charset="0"/>
                        </a:rPr>
                        <a:t>0,0%</a:t>
                      </a: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Text Box 142"/>
          <p:cNvSpPr txBox="1">
            <a:spLocks noChangeArrowheads="1"/>
          </p:cNvSpPr>
          <p:nvPr/>
        </p:nvSpPr>
        <p:spPr bwMode="auto">
          <a:xfrm>
            <a:off x="282340" y="3610532"/>
            <a:ext cx="1800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dirty="0"/>
              <a:t>não é necessário apresentar a exatidão e o erro simultaneamente!</a:t>
            </a:r>
          </a:p>
        </p:txBody>
      </p:sp>
      <p:grpSp>
        <p:nvGrpSpPr>
          <p:cNvPr id="2" name="Grupo 1"/>
          <p:cNvGrpSpPr/>
          <p:nvPr/>
        </p:nvGrpSpPr>
        <p:grpSpPr>
          <a:xfrm>
            <a:off x="1182440" y="5647600"/>
            <a:ext cx="2519759" cy="357188"/>
            <a:chOff x="3558704" y="5647600"/>
            <a:chExt cx="2519759" cy="357188"/>
          </a:xfrm>
        </p:grpSpPr>
        <p:sp>
          <p:nvSpPr>
            <p:cNvPr id="19" name="Retângulo 18"/>
            <p:cNvSpPr>
              <a:spLocks noChangeArrowheads="1"/>
            </p:cNvSpPr>
            <p:nvPr/>
          </p:nvSpPr>
          <p:spPr bwMode="auto">
            <a:xfrm>
              <a:off x="3558704" y="56476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dirty="0"/>
            </a:p>
          </p:txBody>
        </p:sp>
        <p:sp>
          <p:nvSpPr>
            <p:cNvPr id="11" name="Retângulo 10"/>
            <p:cNvSpPr>
              <a:spLocks noChangeArrowheads="1"/>
            </p:cNvSpPr>
            <p:nvPr/>
          </p:nvSpPr>
          <p:spPr bwMode="auto">
            <a:xfrm>
              <a:off x="5364088" y="56476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dirty="0"/>
            </a:p>
          </p:txBody>
        </p:sp>
      </p:grpSp>
      <p:grpSp>
        <p:nvGrpSpPr>
          <p:cNvPr id="4" name="Grupo 3"/>
          <p:cNvGrpSpPr/>
          <p:nvPr/>
        </p:nvGrpSpPr>
        <p:grpSpPr>
          <a:xfrm>
            <a:off x="1182440" y="5880124"/>
            <a:ext cx="2519759" cy="357188"/>
            <a:chOff x="3558704" y="5880124"/>
            <a:chExt cx="2519759" cy="357188"/>
          </a:xfrm>
        </p:grpSpPr>
        <p:sp>
          <p:nvSpPr>
            <p:cNvPr id="20" name="Retângulo 19"/>
            <p:cNvSpPr>
              <a:spLocks noChangeArrowheads="1"/>
            </p:cNvSpPr>
            <p:nvPr/>
          </p:nvSpPr>
          <p:spPr bwMode="auto">
            <a:xfrm>
              <a:off x="5364088" y="5880124"/>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3" name="Retângulo 12"/>
            <p:cNvSpPr>
              <a:spLocks noChangeArrowheads="1"/>
            </p:cNvSpPr>
            <p:nvPr/>
          </p:nvSpPr>
          <p:spPr bwMode="auto">
            <a:xfrm>
              <a:off x="3558704" y="5880124"/>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15" name="Text Box 142"/>
          <p:cNvSpPr txBox="1">
            <a:spLocks noChangeArrowheads="1"/>
          </p:cNvSpPr>
          <p:nvPr/>
        </p:nvSpPr>
        <p:spPr bwMode="auto">
          <a:xfrm>
            <a:off x="4860032" y="4490536"/>
            <a:ext cx="40324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t>Classe C:</a:t>
            </a:r>
          </a:p>
          <a:p>
            <a:pPr eaLnBrk="1" hangingPunct="1">
              <a:spcBef>
                <a:spcPct val="0"/>
              </a:spcBef>
              <a:buFontTx/>
              <a:buNone/>
            </a:pPr>
            <a:r>
              <a:rPr lang="pt-BR" altLang="pt-BR" sz="1400" dirty="0"/>
              <a:t>tudo que é realmente C está no mapa, mas nem tudo que está no mapa como C é realmente C</a:t>
            </a:r>
          </a:p>
        </p:txBody>
      </p:sp>
      <p:sp>
        <p:nvSpPr>
          <p:cNvPr id="21" name="Text Box 142"/>
          <p:cNvSpPr txBox="1">
            <a:spLocks noChangeArrowheads="1"/>
          </p:cNvSpPr>
          <p:nvPr/>
        </p:nvSpPr>
        <p:spPr bwMode="auto">
          <a:xfrm>
            <a:off x="4845080" y="5183904"/>
            <a:ext cx="4047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t>Classe D:</a:t>
            </a:r>
          </a:p>
          <a:p>
            <a:pPr eaLnBrk="1" hangingPunct="1">
              <a:spcBef>
                <a:spcPct val="0"/>
              </a:spcBef>
              <a:buFontTx/>
              <a:buNone/>
            </a:pPr>
            <a:r>
              <a:rPr lang="pt-BR" altLang="pt-BR" sz="1400" dirty="0"/>
              <a:t>tudo que está no mapa como D é realmente D,</a:t>
            </a:r>
          </a:p>
          <a:p>
            <a:pPr eaLnBrk="1" hangingPunct="1">
              <a:spcBef>
                <a:spcPct val="0"/>
              </a:spcBef>
              <a:buFontTx/>
              <a:buNone/>
            </a:pPr>
            <a:r>
              <a:rPr lang="pt-BR" altLang="pt-BR" sz="1400" dirty="0"/>
              <a:t>mas nem tudo que é realmente D está no mapa</a:t>
            </a:r>
          </a:p>
        </p:txBody>
      </p:sp>
      <p:grpSp>
        <p:nvGrpSpPr>
          <p:cNvPr id="22" name="Grupo 21"/>
          <p:cNvGrpSpPr/>
          <p:nvPr/>
        </p:nvGrpSpPr>
        <p:grpSpPr>
          <a:xfrm>
            <a:off x="2082540" y="5219600"/>
            <a:ext cx="2519759" cy="357188"/>
            <a:chOff x="3558704" y="5647600"/>
            <a:chExt cx="2519759" cy="357188"/>
          </a:xfrm>
        </p:grpSpPr>
        <p:sp>
          <p:nvSpPr>
            <p:cNvPr id="23" name="Retângulo 22"/>
            <p:cNvSpPr>
              <a:spLocks noChangeArrowheads="1"/>
            </p:cNvSpPr>
            <p:nvPr/>
          </p:nvSpPr>
          <p:spPr bwMode="auto">
            <a:xfrm>
              <a:off x="3558704" y="56476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dirty="0"/>
            </a:p>
          </p:txBody>
        </p:sp>
        <p:sp>
          <p:nvSpPr>
            <p:cNvPr id="24" name="Retângulo 23"/>
            <p:cNvSpPr>
              <a:spLocks noChangeArrowheads="1"/>
            </p:cNvSpPr>
            <p:nvPr/>
          </p:nvSpPr>
          <p:spPr bwMode="auto">
            <a:xfrm>
              <a:off x="5364088" y="56476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dirty="0"/>
            </a:p>
          </p:txBody>
        </p:sp>
      </p:grpSp>
      <p:sp>
        <p:nvSpPr>
          <p:cNvPr id="25" name="Text Box 142"/>
          <p:cNvSpPr txBox="1">
            <a:spLocks noChangeArrowheads="1"/>
          </p:cNvSpPr>
          <p:nvPr/>
        </p:nvSpPr>
        <p:spPr bwMode="auto">
          <a:xfrm>
            <a:off x="4860032" y="5877272"/>
            <a:ext cx="403244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t>Classe A:</a:t>
            </a:r>
          </a:p>
          <a:p>
            <a:pPr eaLnBrk="1" hangingPunct="1">
              <a:spcBef>
                <a:spcPct val="0"/>
              </a:spcBef>
              <a:buFontTx/>
              <a:buNone/>
            </a:pPr>
            <a:r>
              <a:rPr lang="pt-BR" altLang="pt-BR" sz="1400" dirty="0"/>
              <a:t>erros de omissão e inclusão se compensam. Apesar dos erros, o mapa estima bem a área ocupada por essa classe!</a:t>
            </a:r>
          </a:p>
        </p:txBody>
      </p:sp>
    </p:spTree>
    <p:extLst>
      <p:ext uri="{BB962C8B-B14F-4D97-AF65-F5344CB8AC3E}">
        <p14:creationId xmlns:p14="http://schemas.microsoft.com/office/powerpoint/2010/main" val="194721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5" grpId="0"/>
      <p:bldP spid="21"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347" name="Group 3"/>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85346" name="Rectangle 2"/>
          <p:cNvSpPr>
            <a:spLocks noGrp="1" noChangeArrowheads="1"/>
          </p:cNvSpPr>
          <p:nvPr>
            <p:ph type="title"/>
          </p:nvPr>
        </p:nvSpPr>
        <p:spPr/>
        <p:txBody>
          <a:bodyPr/>
          <a:lstStyle/>
          <a:p>
            <a:pPr eaLnBrk="1" hangingPunct="1">
              <a:defRPr/>
            </a:pPr>
            <a:r>
              <a:rPr lang="pt-BR" dirty="0"/>
              <a:t>Avaliação da Exatidão</a:t>
            </a:r>
          </a:p>
        </p:txBody>
      </p:sp>
      <p:sp>
        <p:nvSpPr>
          <p:cNvPr id="19515" name="Text Box 67"/>
          <p:cNvSpPr txBox="1">
            <a:spLocks noChangeArrowheads="1"/>
          </p:cNvSpPr>
          <p:nvPr/>
        </p:nvSpPr>
        <p:spPr bwMode="auto">
          <a:xfrm>
            <a:off x="2528888" y="5219700"/>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Exatidão Total </a:t>
            </a:r>
            <a:r>
              <a:rPr lang="pt-BR" altLang="pt-BR" sz="1800" dirty="0">
                <a:solidFill>
                  <a:srgbClr val="000000"/>
                </a:solidFill>
                <a:latin typeface="Times New Roman" charset="0"/>
                <a:cs typeface="Times New Roman" charset="0"/>
              </a:rPr>
              <a:t>= 74,5%</a:t>
            </a:r>
            <a:endParaRPr lang="pt-BR" altLang="pt-BR" sz="1600" dirty="0"/>
          </a:p>
        </p:txBody>
      </p:sp>
      <p:sp>
        <p:nvSpPr>
          <p:cNvPr id="19516" name="Line 371"/>
          <p:cNvSpPr>
            <a:spLocks noChangeShapeType="1"/>
          </p:cNvSpPr>
          <p:nvPr/>
        </p:nvSpPr>
        <p:spPr bwMode="auto">
          <a:xfrm>
            <a:off x="3581400" y="2590800"/>
            <a:ext cx="2438400" cy="1219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9517" name="Retângulo 5"/>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sp>
        <p:nvSpPr>
          <p:cNvPr id="7" name="Text Box 133"/>
          <p:cNvSpPr txBox="1">
            <a:spLocks noChangeArrowheads="1"/>
          </p:cNvSpPr>
          <p:nvPr/>
        </p:nvSpPr>
        <p:spPr bwMode="auto">
          <a:xfrm>
            <a:off x="1835150" y="5876925"/>
            <a:ext cx="6519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E se a classificação fosse realizada de modo totalmente aleatório?</a:t>
            </a:r>
          </a:p>
        </p:txBody>
      </p:sp>
      <p:sp>
        <p:nvSpPr>
          <p:cNvPr id="2" name="Espaço Reservado para Número de Slide 1"/>
          <p:cNvSpPr>
            <a:spLocks noGrp="1"/>
          </p:cNvSpPr>
          <p:nvPr>
            <p:ph type="sldNum" sz="quarter" idx="12"/>
          </p:nvPr>
        </p:nvSpPr>
        <p:spPr/>
        <p:txBody>
          <a:bodyPr/>
          <a:lstStyle/>
          <a:p>
            <a:pPr>
              <a:defRPr/>
            </a:pPr>
            <a:fld id="{2508FFB1-5DF5-472F-90F2-7BE5016CAB5D}" type="slidenum">
              <a:rPr lang="pt-BR"/>
              <a:pPr>
                <a:defRPr/>
              </a:pPr>
              <a:t>26</a:t>
            </a:fld>
            <a:endParaRPr lang="pt-BR"/>
          </a:p>
        </p:txBody>
      </p:sp>
      <mc:AlternateContent xmlns:mc="http://schemas.openxmlformats.org/markup-compatibility/2006" xmlns:a14="http://schemas.microsoft.com/office/drawing/2010/main">
        <mc:Choice Requires="a14">
          <p:sp>
            <p:nvSpPr>
              <p:cNvPr id="9" name="CaixaDeTexto 8"/>
              <p:cNvSpPr txBox="1"/>
              <p:nvPr/>
            </p:nvSpPr>
            <p:spPr>
              <a:xfrm>
                <a:off x="1855617" y="6291904"/>
                <a:ext cx="2254848" cy="3404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a:rPr>
                        <m:t>𝑃</m:t>
                      </m:r>
                      <m:d>
                        <m:dPr>
                          <m:ctrlPr>
                            <a:rPr lang="pt-BR" sz="1400" b="0" i="1" smtClean="0">
                              <a:latin typeface="Cambria Math" panose="02040503050406030204" pitchFamily="18" charset="0"/>
                            </a:rPr>
                          </m:ctrlPr>
                        </m:dPr>
                        <m:e>
                          <m:sSub>
                            <m:sSubPr>
                              <m:ctrlPr>
                                <a:rPr lang="pt-BR" sz="1400" b="0" i="1" smtClean="0">
                                  <a:latin typeface="Cambria Math" panose="02040503050406030204" pitchFamily="18" charset="0"/>
                                </a:rPr>
                              </m:ctrlPr>
                            </m:sSubPr>
                            <m:e>
                              <m:r>
                                <a:rPr lang="pt-BR" sz="1400" b="0" i="1" smtClean="0">
                                  <a:latin typeface="Cambria Math"/>
                                </a:rPr>
                                <m:t>𝐶</m:t>
                              </m:r>
                            </m:e>
                            <m:sub>
                              <m:r>
                                <a:rPr lang="pt-BR" sz="1400" b="0" i="1" smtClean="0">
                                  <a:latin typeface="Cambria Math"/>
                                </a:rPr>
                                <m:t>𝑖</m:t>
                              </m:r>
                            </m:sub>
                          </m:sSub>
                          <m:r>
                            <a:rPr lang="pt-BR" sz="1400" b="0" i="1" smtClean="0">
                              <a:latin typeface="Cambria Math"/>
                              <a:ea typeface="Cambria Math"/>
                            </a:rPr>
                            <m:t>∩</m:t>
                          </m:r>
                          <m:sSub>
                            <m:sSubPr>
                              <m:ctrlPr>
                                <a:rPr lang="pt-BR" sz="1400" b="0" i="1" smtClean="0">
                                  <a:latin typeface="Cambria Math" panose="02040503050406030204" pitchFamily="18" charset="0"/>
                                  <a:ea typeface="Cambria Math"/>
                                </a:rPr>
                              </m:ctrlPr>
                            </m:sSubPr>
                            <m:e>
                              <m:r>
                                <a:rPr lang="pt-BR" sz="1400" b="0" i="1" smtClean="0">
                                  <a:latin typeface="Cambria Math"/>
                                  <a:ea typeface="Cambria Math"/>
                                </a:rPr>
                                <m:t>𝑅</m:t>
                              </m:r>
                            </m:e>
                            <m:sub>
                              <m:r>
                                <a:rPr lang="pt-BR" sz="1400" b="0" i="1" smtClean="0">
                                  <a:latin typeface="Cambria Math"/>
                                  <a:ea typeface="Cambria Math"/>
                                </a:rPr>
                                <m:t>𝑗</m:t>
                              </m:r>
                            </m:sub>
                          </m:sSub>
                        </m:e>
                      </m:d>
                      <m:r>
                        <a:rPr lang="pt-BR" sz="1400" b="0" i="1" smtClean="0">
                          <a:latin typeface="Cambria Math"/>
                          <a:ea typeface="Cambria Math"/>
                        </a:rPr>
                        <m:t>=</m:t>
                      </m:r>
                      <m:r>
                        <a:rPr lang="pt-BR" sz="1400" i="1">
                          <a:latin typeface="Cambria Math"/>
                        </a:rPr>
                        <m:t>𝑃</m:t>
                      </m:r>
                      <m:d>
                        <m:dPr>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a:rPr>
                                <m:t>𝐶</m:t>
                              </m:r>
                            </m:e>
                            <m:sub>
                              <m:r>
                                <a:rPr lang="pt-BR" sz="1400" b="0" i="1" smtClean="0">
                                  <a:latin typeface="Cambria Math"/>
                                </a:rPr>
                                <m:t>𝑖</m:t>
                              </m:r>
                            </m:sub>
                          </m:sSub>
                        </m:e>
                      </m:d>
                      <m:r>
                        <a:rPr lang="pt-BR" sz="1400" b="0" i="1" smtClean="0">
                          <a:latin typeface="Cambria Math"/>
                          <a:ea typeface="Cambria Math"/>
                        </a:rPr>
                        <m:t>.</m:t>
                      </m:r>
                      <m:r>
                        <a:rPr lang="pt-BR" sz="1400" i="1">
                          <a:latin typeface="Cambria Math"/>
                        </a:rPr>
                        <m:t>𝑃</m:t>
                      </m:r>
                      <m:d>
                        <m:dPr>
                          <m:ctrlPr>
                            <a:rPr lang="pt-BR" sz="1400" i="1">
                              <a:latin typeface="Cambria Math" panose="02040503050406030204" pitchFamily="18" charset="0"/>
                            </a:rPr>
                          </m:ctrlPr>
                        </m:dPr>
                        <m:e>
                          <m:sSub>
                            <m:sSubPr>
                              <m:ctrlPr>
                                <a:rPr lang="pt-BR" sz="1400" i="1">
                                  <a:latin typeface="Cambria Math" panose="02040503050406030204" pitchFamily="18" charset="0"/>
                                  <a:ea typeface="Cambria Math"/>
                                </a:rPr>
                              </m:ctrlPr>
                            </m:sSubPr>
                            <m:e>
                              <m:r>
                                <a:rPr lang="pt-BR" sz="1400" i="1">
                                  <a:latin typeface="Cambria Math"/>
                                  <a:ea typeface="Cambria Math"/>
                                </a:rPr>
                                <m:t>𝑅</m:t>
                              </m:r>
                            </m:e>
                            <m:sub>
                              <m:r>
                                <a:rPr lang="pt-BR" sz="1400" b="0" i="1" smtClean="0">
                                  <a:latin typeface="Cambria Math"/>
                                  <a:ea typeface="Cambria Math"/>
                                </a:rPr>
                                <m:t>𝑗</m:t>
                              </m:r>
                            </m:sub>
                          </m:sSub>
                        </m:e>
                      </m:d>
                    </m:oMath>
                  </m:oMathPara>
                </a14:m>
                <a:endParaRPr lang="pt-BR" sz="1400" dirty="0"/>
              </a:p>
            </p:txBody>
          </p:sp>
        </mc:Choice>
        <mc:Fallback xmlns="">
          <p:sp>
            <p:nvSpPr>
              <p:cNvPr id="9" name="CaixaDeTexto 8"/>
              <p:cNvSpPr txBox="1">
                <a:spLocks noRot="1" noChangeAspect="1" noMove="1" noResize="1" noEditPoints="1" noAdjustHandles="1" noChangeArrowheads="1" noChangeShapeType="1" noTextEdit="1"/>
              </p:cNvSpPr>
              <p:nvPr/>
            </p:nvSpPr>
            <p:spPr>
              <a:xfrm>
                <a:off x="1855617" y="6291904"/>
                <a:ext cx="2254848" cy="340478"/>
              </a:xfrm>
              <a:prstGeom prst="rect">
                <a:avLst/>
              </a:prstGeom>
              <a:blipFill rotWithShape="1">
                <a:blip r:embed="rId2"/>
                <a:stretch>
                  <a:fillRect b="-1786"/>
                </a:stretch>
              </a:blipFill>
            </p:spPr>
            <p:txBody>
              <a:bodyPr/>
              <a:lstStyle/>
              <a:p>
                <a:r>
                  <a:rPr lang="pt-BR">
                    <a:noFill/>
                  </a:rPr>
                  <a:t> </a:t>
                </a:r>
              </a:p>
            </p:txBody>
          </p:sp>
        </mc:Fallback>
      </mc:AlternateContent>
    </p:spTree>
    <p:extLst>
      <p:ext uri="{BB962C8B-B14F-4D97-AF65-F5344CB8AC3E}">
        <p14:creationId xmlns:p14="http://schemas.microsoft.com/office/powerpoint/2010/main" val="1505731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34" name="Rectangle 66"/>
          <p:cNvSpPr>
            <a:spLocks noGrp="1" noChangeArrowheads="1"/>
          </p:cNvSpPr>
          <p:nvPr>
            <p:ph type="title"/>
          </p:nvPr>
        </p:nvSpPr>
        <p:spPr/>
        <p:txBody>
          <a:bodyPr/>
          <a:lstStyle/>
          <a:p>
            <a:pPr eaLnBrk="1" hangingPunct="1">
              <a:defRPr/>
            </a:pPr>
            <a:r>
              <a:rPr lang="pt-BR" dirty="0"/>
              <a:t>Avaliação da Exatidão</a:t>
            </a:r>
          </a:p>
        </p:txBody>
      </p:sp>
      <p:sp>
        <p:nvSpPr>
          <p:cNvPr id="20595" name="Text Box 131"/>
          <p:cNvSpPr txBox="1">
            <a:spLocks noChangeArrowheads="1"/>
          </p:cNvSpPr>
          <p:nvPr/>
        </p:nvSpPr>
        <p:spPr bwMode="auto">
          <a:xfrm>
            <a:off x="2528888" y="5219700"/>
            <a:ext cx="197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Exatidão Total </a:t>
            </a:r>
            <a:r>
              <a:rPr lang="pt-BR" altLang="pt-BR" sz="1800">
                <a:solidFill>
                  <a:srgbClr val="000000"/>
                </a:solidFill>
                <a:latin typeface="Times New Roman" charset="0"/>
                <a:cs typeface="Times New Roman" charset="0"/>
              </a:rPr>
              <a:t>=</a:t>
            </a:r>
            <a:r>
              <a:rPr lang="pt-BR" altLang="pt-BR" sz="1800">
                <a:solidFill>
                  <a:srgbClr val="000000"/>
                </a:solidFill>
                <a:cs typeface="Times New Roman" charset="0"/>
              </a:rPr>
              <a:t> ?</a:t>
            </a:r>
            <a:endParaRPr lang="pt-BR" altLang="pt-BR" sz="1600"/>
          </a:p>
        </p:txBody>
      </p:sp>
      <p:graphicFrame>
        <p:nvGraphicFramePr>
          <p:cNvPr id="186500" name="Object 132"/>
          <p:cNvGraphicFramePr>
            <a:graphicFrameLocks noChangeAspect="1"/>
          </p:cNvGraphicFramePr>
          <p:nvPr>
            <p:extLst>
              <p:ext uri="{D42A27DB-BD31-4B8C-83A1-F6EECF244321}">
                <p14:modId xmlns:p14="http://schemas.microsoft.com/office/powerpoint/2010/main" val="1433322890"/>
              </p:ext>
            </p:extLst>
          </p:nvPr>
        </p:nvGraphicFramePr>
        <p:xfrm>
          <a:off x="4254500" y="5062538"/>
          <a:ext cx="4189413" cy="639762"/>
        </p:xfrm>
        <a:graphic>
          <a:graphicData uri="http://schemas.openxmlformats.org/presentationml/2006/ole">
            <mc:AlternateContent xmlns:mc="http://schemas.openxmlformats.org/markup-compatibility/2006">
              <mc:Choice xmlns:v="urn:schemas-microsoft-com:vml" Requires="v">
                <p:oleObj name="Equation" r:id="rId2" imgW="2577960" imgH="393480" progId="Equation.DSMT4">
                  <p:embed/>
                </p:oleObj>
              </mc:Choice>
              <mc:Fallback>
                <p:oleObj name="Equation" r:id="rId2" imgW="2577960" imgH="393480" progId="Equation.DSMT4">
                  <p:embed/>
                  <p:pic>
                    <p:nvPicPr>
                      <p:cNvPr id="186500" name="Object 132"/>
                      <p:cNvPicPr>
                        <a:picLocks noChangeAspect="1" noChangeArrowheads="1"/>
                      </p:cNvPicPr>
                      <p:nvPr/>
                    </p:nvPicPr>
                    <p:blipFill>
                      <a:blip r:embed="rId3"/>
                      <a:srcRect/>
                      <a:stretch>
                        <a:fillRect/>
                      </a:stretch>
                    </p:blipFill>
                    <p:spPr bwMode="auto">
                      <a:xfrm>
                        <a:off x="4254500" y="5062538"/>
                        <a:ext cx="4189413" cy="6397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33"/>
          <p:cNvSpPr txBox="1">
            <a:spLocks noChangeArrowheads="1"/>
          </p:cNvSpPr>
          <p:nvPr/>
        </p:nvSpPr>
        <p:spPr bwMode="auto">
          <a:xfrm>
            <a:off x="1785938" y="5786438"/>
            <a:ext cx="6491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Ou seja, 26% do acerto pode ter sido conseguido de modo casual !!!</a:t>
            </a:r>
          </a:p>
        </p:txBody>
      </p:sp>
      <p:sp>
        <p:nvSpPr>
          <p:cNvPr id="3" name="Espaço Reservado para Número de Slide 2"/>
          <p:cNvSpPr>
            <a:spLocks noGrp="1"/>
          </p:cNvSpPr>
          <p:nvPr>
            <p:ph type="sldNum" sz="quarter" idx="12"/>
          </p:nvPr>
        </p:nvSpPr>
        <p:spPr/>
        <p:txBody>
          <a:bodyPr/>
          <a:lstStyle/>
          <a:p>
            <a:pPr>
              <a:defRPr/>
            </a:pPr>
            <a:fld id="{5DBD7904-6B50-40B3-90F8-389D30890F87}" type="slidenum">
              <a:rPr lang="pt-BR"/>
              <a:pPr>
                <a:defRPr/>
              </a:pPr>
              <a:t>27</a:t>
            </a:fld>
            <a:endParaRPr lang="pt-BR"/>
          </a:p>
        </p:txBody>
      </p:sp>
      <p:graphicFrame>
        <p:nvGraphicFramePr>
          <p:cNvPr id="186648" name="Group 280"/>
          <p:cNvGraphicFramePr>
            <a:graphicFrameLocks noGrp="1"/>
          </p:cNvGraphicFramePr>
          <p:nvPr>
            <p:extLst>
              <p:ext uri="{D42A27DB-BD31-4B8C-83A1-F6EECF244321}">
                <p14:modId xmlns:p14="http://schemas.microsoft.com/office/powerpoint/2010/main" val="3246533935"/>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cap="flat">
                      <a:noFill/>
                    </a:lnR>
                    <a:lnT cap="flat">
                      <a:noFill/>
                    </a:lnT>
                    <a:lnB w="28575"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bg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a:rPr>
                        <a:t>4,01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a:rPr>
                        <a:t>4,39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5,15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a:rPr>
                        <a:t>7,45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4,01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4,39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5,15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7,45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6,87</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7,53</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8,84</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12,76</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6,11</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6,69</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a:rPr>
                        <a:t>7,85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a:rPr>
                        <a:t>11,35</a:t>
                      </a: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86435" name="Group 67"/>
          <p:cNvGraphicFramePr>
            <a:graphicFrameLocks noGrp="1"/>
          </p:cNvGraphicFramePr>
          <p:nvPr>
            <p:extLst>
              <p:ext uri="{D42A27DB-BD31-4B8C-83A1-F6EECF244321}">
                <p14:modId xmlns:p14="http://schemas.microsoft.com/office/powerpoint/2010/main" val="3900693056"/>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5" name="Line 371"/>
          <p:cNvSpPr>
            <a:spLocks noChangeShapeType="1"/>
          </p:cNvSpPr>
          <p:nvPr/>
        </p:nvSpPr>
        <p:spPr bwMode="auto">
          <a:xfrm>
            <a:off x="3581400" y="2590800"/>
            <a:ext cx="2438400" cy="1219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20600" name="Retângulo 15"/>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grpSp>
        <p:nvGrpSpPr>
          <p:cNvPr id="2" name="Group 284"/>
          <p:cNvGrpSpPr>
            <a:grpSpLocks/>
          </p:cNvGrpSpPr>
          <p:nvPr/>
        </p:nvGrpSpPr>
        <p:grpSpPr bwMode="auto">
          <a:xfrm>
            <a:off x="1011238" y="1676400"/>
            <a:ext cx="3027363" cy="1143000"/>
            <a:chOff x="637" y="1056"/>
            <a:chExt cx="1907" cy="720"/>
          </a:xfrm>
        </p:grpSpPr>
        <p:sp>
          <p:nvSpPr>
            <p:cNvPr id="20602" name="Oval 281"/>
            <p:cNvSpPr>
              <a:spLocks noChangeArrowheads="1"/>
            </p:cNvSpPr>
            <p:nvPr/>
          </p:nvSpPr>
          <p:spPr bwMode="auto">
            <a:xfrm>
              <a:off x="2112" y="1488"/>
              <a:ext cx="432" cy="2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0603" name="Line 282"/>
            <p:cNvSpPr>
              <a:spLocks noChangeShapeType="1"/>
            </p:cNvSpPr>
            <p:nvPr/>
          </p:nvSpPr>
          <p:spPr bwMode="auto">
            <a:xfrm flipH="1" flipV="1">
              <a:off x="1118" y="1310"/>
              <a:ext cx="1008" cy="2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graphicFrame>
          <p:nvGraphicFramePr>
            <p:cNvPr id="20604" name="Object 283"/>
            <p:cNvGraphicFramePr>
              <a:graphicFrameLocks noChangeAspect="1"/>
            </p:cNvGraphicFramePr>
            <p:nvPr>
              <p:extLst>
                <p:ext uri="{D42A27DB-BD31-4B8C-83A1-F6EECF244321}">
                  <p14:modId xmlns:p14="http://schemas.microsoft.com/office/powerpoint/2010/main" val="1754690522"/>
                </p:ext>
              </p:extLst>
            </p:nvPr>
          </p:nvGraphicFramePr>
          <p:xfrm>
            <a:off x="637" y="1056"/>
            <a:ext cx="468" cy="403"/>
          </p:xfrm>
          <a:graphic>
            <a:graphicData uri="http://schemas.openxmlformats.org/presentationml/2006/ole">
              <mc:AlternateContent xmlns:mc="http://schemas.openxmlformats.org/markup-compatibility/2006">
                <mc:Choice xmlns:v="urn:schemas-microsoft-com:vml" Requires="v">
                  <p:oleObj name="Equation" r:id="rId4" imgW="457200" imgH="393480" progId="Equation.DSMT4">
                    <p:embed/>
                  </p:oleObj>
                </mc:Choice>
                <mc:Fallback>
                  <p:oleObj name="Equation" r:id="rId4" imgW="457200" imgH="393480" progId="Equation.DSMT4">
                    <p:embed/>
                    <p:pic>
                      <p:nvPicPr>
                        <p:cNvPr id="20604" name="Object 283"/>
                        <p:cNvPicPr>
                          <a:picLocks noChangeAspect="1" noChangeArrowheads="1"/>
                        </p:cNvPicPr>
                        <p:nvPr/>
                      </p:nvPicPr>
                      <p:blipFill>
                        <a:blip r:embed="rId5"/>
                        <a:srcRect/>
                        <a:stretch>
                          <a:fillRect/>
                        </a:stretch>
                      </p:blipFill>
                      <p:spPr bwMode="auto">
                        <a:xfrm>
                          <a:off x="637" y="1056"/>
                          <a:ext cx="468"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299659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6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65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459" name="Group 67"/>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87458" name="Rectangle 66"/>
          <p:cNvSpPr>
            <a:spLocks noGrp="1" noChangeArrowheads="1"/>
          </p:cNvSpPr>
          <p:nvPr>
            <p:ph type="title"/>
          </p:nvPr>
        </p:nvSpPr>
        <p:spPr/>
        <p:txBody>
          <a:bodyPr/>
          <a:lstStyle/>
          <a:p>
            <a:pPr eaLnBrk="1" hangingPunct="1">
              <a:defRPr/>
            </a:pPr>
            <a:r>
              <a:rPr lang="pt-BR" dirty="0"/>
              <a:t>Medida de Concordância </a:t>
            </a:r>
            <a:r>
              <a:rPr lang="pt-BR" dirty="0" err="1"/>
              <a:t>Kappa</a:t>
            </a:r>
            <a:endParaRPr lang="pt-BR" dirty="0"/>
          </a:p>
        </p:txBody>
      </p:sp>
      <p:graphicFrame>
        <p:nvGraphicFramePr>
          <p:cNvPr id="187525" name="Object 133"/>
          <p:cNvGraphicFramePr>
            <a:graphicFrameLocks noChangeAspect="1"/>
          </p:cNvGraphicFramePr>
          <p:nvPr/>
        </p:nvGraphicFramePr>
        <p:xfrm>
          <a:off x="2590800" y="5181600"/>
          <a:ext cx="1138238" cy="703263"/>
        </p:xfrm>
        <a:graphic>
          <a:graphicData uri="http://schemas.openxmlformats.org/presentationml/2006/ole">
            <mc:AlternateContent xmlns:mc="http://schemas.openxmlformats.org/markup-compatibility/2006">
              <mc:Choice xmlns:v="urn:schemas-microsoft-com:vml" Requires="v">
                <p:oleObj name="Equation" r:id="rId2" imgW="698197" imgH="431613" progId="Equation.DSMT4">
                  <p:embed/>
                </p:oleObj>
              </mc:Choice>
              <mc:Fallback>
                <p:oleObj name="Equation" r:id="rId2" imgW="698197" imgH="431613" progId="Equation.DSMT4">
                  <p:embed/>
                  <p:pic>
                    <p:nvPicPr>
                      <p:cNvPr id="187525" name="Object 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81600"/>
                        <a:ext cx="11382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7531" name="Text Box 139"/>
          <p:cNvSpPr txBox="1">
            <a:spLocks noChangeArrowheads="1"/>
          </p:cNvSpPr>
          <p:nvPr/>
        </p:nvSpPr>
        <p:spPr bwMode="auto">
          <a:xfrm>
            <a:off x="2514600" y="4541838"/>
            <a:ext cx="423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Índice Kappa (</a:t>
            </a:r>
            <a:r>
              <a:rPr lang="pt-BR" altLang="pt-BR" sz="2400">
                <a:sym typeface="Symbol" pitchFamily="18" charset="2"/>
              </a:rPr>
              <a:t></a:t>
            </a:r>
            <a:r>
              <a:rPr lang="pt-BR" altLang="pt-BR" sz="1600"/>
              <a:t>) – medida de concordância</a:t>
            </a:r>
          </a:p>
        </p:txBody>
      </p:sp>
      <p:graphicFrame>
        <p:nvGraphicFramePr>
          <p:cNvPr id="187532" name="Object 140"/>
          <p:cNvGraphicFramePr>
            <a:graphicFrameLocks noChangeAspect="1"/>
          </p:cNvGraphicFramePr>
          <p:nvPr/>
        </p:nvGraphicFramePr>
        <p:xfrm>
          <a:off x="4295775" y="4876800"/>
          <a:ext cx="1135063" cy="990600"/>
        </p:xfrm>
        <a:graphic>
          <a:graphicData uri="http://schemas.openxmlformats.org/presentationml/2006/ole">
            <mc:AlternateContent xmlns:mc="http://schemas.openxmlformats.org/markup-compatibility/2006">
              <mc:Choice xmlns:v="urn:schemas-microsoft-com:vml" Requires="v">
                <p:oleObj name="Equation" r:id="rId4" imgW="698500" imgH="609600" progId="Equation.DSMT4">
                  <p:embed/>
                </p:oleObj>
              </mc:Choice>
              <mc:Fallback>
                <p:oleObj name="Equation" r:id="rId4" imgW="698500" imgH="609600" progId="Equation.DSMT4">
                  <p:embed/>
                  <p:pic>
                    <p:nvPicPr>
                      <p:cNvPr id="187532" name="Object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4876800"/>
                        <a:ext cx="11350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533" name="Object 141"/>
          <p:cNvGraphicFramePr>
            <a:graphicFrameLocks noChangeAspect="1"/>
          </p:cNvGraphicFramePr>
          <p:nvPr/>
        </p:nvGraphicFramePr>
        <p:xfrm>
          <a:off x="4295775" y="5791200"/>
          <a:ext cx="1527175" cy="990600"/>
        </p:xfrm>
        <a:graphic>
          <a:graphicData uri="http://schemas.openxmlformats.org/presentationml/2006/ole">
            <mc:AlternateContent xmlns:mc="http://schemas.openxmlformats.org/markup-compatibility/2006">
              <mc:Choice xmlns:v="urn:schemas-microsoft-com:vml" Requires="v">
                <p:oleObj name="Equation" r:id="rId6" imgW="939800" imgH="609600" progId="Equation.DSMT4">
                  <p:embed/>
                </p:oleObj>
              </mc:Choice>
              <mc:Fallback>
                <p:oleObj name="Equation" r:id="rId6" imgW="939800" imgH="609600" progId="Equation.DSMT4">
                  <p:embed/>
                  <p:pic>
                    <p:nvPicPr>
                      <p:cNvPr id="187533" name="Object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5775" y="5791200"/>
                        <a:ext cx="15271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534" name="Text Box 142"/>
          <p:cNvSpPr txBox="1">
            <a:spLocks noChangeArrowheads="1"/>
          </p:cNvSpPr>
          <p:nvPr/>
        </p:nvSpPr>
        <p:spPr bwMode="auto">
          <a:xfrm>
            <a:off x="6646863" y="5286375"/>
            <a:ext cx="1365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dirty="0"/>
              <a:t>exatidão total</a:t>
            </a:r>
          </a:p>
          <a:p>
            <a:pPr algn="ctr" eaLnBrk="1" hangingPunct="1">
              <a:spcBef>
                <a:spcPct val="0"/>
              </a:spcBef>
              <a:buFontTx/>
              <a:buNone/>
            </a:pPr>
            <a:r>
              <a:rPr lang="pt-BR" altLang="pt-BR" sz="1200" dirty="0">
                <a:solidFill>
                  <a:srgbClr val="000000"/>
                </a:solidFill>
              </a:rPr>
              <a:t>(observada)</a:t>
            </a:r>
            <a:endParaRPr lang="pt-BR" altLang="pt-BR" sz="1400" dirty="0"/>
          </a:p>
        </p:txBody>
      </p:sp>
      <p:sp>
        <p:nvSpPr>
          <p:cNvPr id="187535" name="Text Box 143"/>
          <p:cNvSpPr txBox="1">
            <a:spLocks noChangeArrowheads="1"/>
          </p:cNvSpPr>
          <p:nvPr/>
        </p:nvSpPr>
        <p:spPr bwMode="auto">
          <a:xfrm>
            <a:off x="6064250" y="6096000"/>
            <a:ext cx="2530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a:t>exatidão total</a:t>
            </a:r>
          </a:p>
          <a:p>
            <a:pPr algn="ctr" eaLnBrk="1" hangingPunct="1">
              <a:spcBef>
                <a:spcPct val="0"/>
              </a:spcBef>
              <a:buFontTx/>
              <a:buNone/>
            </a:pPr>
            <a:r>
              <a:rPr lang="pt-BR" altLang="pt-BR" sz="1200"/>
              <a:t>(se classificação fosse aleatória)</a:t>
            </a:r>
            <a:endParaRPr lang="pt-BR" altLang="pt-BR" sz="1400"/>
          </a:p>
        </p:txBody>
      </p:sp>
      <p:sp>
        <p:nvSpPr>
          <p:cNvPr id="187536" name="Text Box 144"/>
          <p:cNvSpPr txBox="1">
            <a:spLocks noChangeArrowheads="1"/>
          </p:cNvSpPr>
          <p:nvPr/>
        </p:nvSpPr>
        <p:spPr bwMode="auto">
          <a:xfrm>
            <a:off x="1822450" y="5932488"/>
            <a:ext cx="446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&lt; 0</a:t>
            </a:r>
          </a:p>
        </p:txBody>
      </p:sp>
      <p:sp>
        <p:nvSpPr>
          <p:cNvPr id="187537" name="Text Box 145"/>
          <p:cNvSpPr txBox="1">
            <a:spLocks noChangeArrowheads="1"/>
          </p:cNvSpPr>
          <p:nvPr/>
        </p:nvSpPr>
        <p:spPr bwMode="auto">
          <a:xfrm>
            <a:off x="1906588" y="63896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1</a:t>
            </a:r>
          </a:p>
        </p:txBody>
      </p:sp>
      <p:grpSp>
        <p:nvGrpSpPr>
          <p:cNvPr id="2" name="Group 151"/>
          <p:cNvGrpSpPr>
            <a:grpSpLocks/>
          </p:cNvGrpSpPr>
          <p:nvPr/>
        </p:nvGrpSpPr>
        <p:grpSpPr bwMode="auto">
          <a:xfrm>
            <a:off x="460375" y="5867400"/>
            <a:ext cx="1520825" cy="914400"/>
            <a:chOff x="741" y="3696"/>
            <a:chExt cx="958" cy="576"/>
          </a:xfrm>
        </p:grpSpPr>
        <p:grpSp>
          <p:nvGrpSpPr>
            <p:cNvPr id="21577" name="Group 146"/>
            <p:cNvGrpSpPr>
              <a:grpSpLocks/>
            </p:cNvGrpSpPr>
            <p:nvPr/>
          </p:nvGrpSpPr>
          <p:grpSpPr bwMode="auto">
            <a:xfrm>
              <a:off x="960" y="3696"/>
              <a:ext cx="739" cy="576"/>
              <a:chOff x="3360" y="3121"/>
              <a:chExt cx="739" cy="576"/>
            </a:xfrm>
          </p:grpSpPr>
          <p:sp>
            <p:nvSpPr>
              <p:cNvPr id="21579" name="Text Box 147"/>
              <p:cNvSpPr txBox="1">
                <a:spLocks noChangeArrowheads="1"/>
              </p:cNvSpPr>
              <p:nvPr/>
            </p:nvSpPr>
            <p:spPr bwMode="auto">
              <a:xfrm>
                <a:off x="3476" y="3162"/>
                <a:ext cx="6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mínimo =</a:t>
                </a:r>
              </a:p>
            </p:txBody>
          </p:sp>
          <p:sp>
            <p:nvSpPr>
              <p:cNvPr id="21580" name="Text Box 148"/>
              <p:cNvSpPr txBox="1">
                <a:spLocks noChangeArrowheads="1"/>
              </p:cNvSpPr>
              <p:nvPr/>
            </p:nvSpPr>
            <p:spPr bwMode="auto">
              <a:xfrm>
                <a:off x="3437" y="3450"/>
                <a:ext cx="6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r" eaLnBrk="1" hangingPunct="1">
                  <a:spcBef>
                    <a:spcPct val="0"/>
                  </a:spcBef>
                  <a:buFontTx/>
                  <a:buNone/>
                </a:pPr>
                <a:r>
                  <a:rPr lang="pt-BR" altLang="pt-BR" sz="1600"/>
                  <a:t>máximo =</a:t>
                </a:r>
              </a:p>
            </p:txBody>
          </p:sp>
          <p:sp>
            <p:nvSpPr>
              <p:cNvPr id="21581" name="AutoShape 149"/>
              <p:cNvSpPr>
                <a:spLocks/>
              </p:cNvSpPr>
              <p:nvPr/>
            </p:nvSpPr>
            <p:spPr bwMode="auto">
              <a:xfrm>
                <a:off x="3360" y="3121"/>
                <a:ext cx="96" cy="576"/>
              </a:xfrm>
              <a:prstGeom prst="lef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21578" name="Rectangle 150"/>
            <p:cNvSpPr>
              <a:spLocks noChangeArrowheads="1"/>
            </p:cNvSpPr>
            <p:nvPr/>
          </p:nvSpPr>
          <p:spPr bwMode="auto">
            <a:xfrm>
              <a:off x="741" y="3833"/>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2400">
                  <a:sym typeface="Symbol" pitchFamily="18" charset="2"/>
                </a:rPr>
                <a:t></a:t>
              </a:r>
            </a:p>
          </p:txBody>
        </p:sp>
      </p:grpSp>
      <p:sp>
        <p:nvSpPr>
          <p:cNvPr id="21572" name="Retângulo 17"/>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a:solidFill>
                  <a:srgbClr val="000000"/>
                </a:solidFill>
              </a:rPr>
              <a:t>Classificação</a:t>
            </a:r>
            <a:endParaRPr lang="pt-BR" altLang="pt-BR" sz="1200"/>
          </a:p>
        </p:txBody>
      </p:sp>
      <p:graphicFrame>
        <p:nvGraphicFramePr>
          <p:cNvPr id="21573" name="Objeto 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ção" r:id="rId8" imgW="114151" imgH="215619" progId="Equation.3">
                  <p:embed/>
                </p:oleObj>
              </mc:Choice>
              <mc:Fallback>
                <p:oleObj name="Equação" r:id="rId8" imgW="114151" imgH="215619" progId="Equation.3">
                  <p:embed/>
                  <p:pic>
                    <p:nvPicPr>
                      <p:cNvPr id="21573" name="Objeto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to 19"/>
          <p:cNvGraphicFramePr>
            <a:graphicFrameLocks noChangeAspect="1"/>
          </p:cNvGraphicFramePr>
          <p:nvPr/>
        </p:nvGraphicFramePr>
        <p:xfrm>
          <a:off x="2339975" y="6373813"/>
          <a:ext cx="744538" cy="352425"/>
        </p:xfrm>
        <a:graphic>
          <a:graphicData uri="http://schemas.openxmlformats.org/presentationml/2006/ole">
            <mc:AlternateContent xmlns:mc="http://schemas.openxmlformats.org/markup-compatibility/2006">
              <mc:Choice xmlns:v="urn:schemas-microsoft-com:vml" Requires="v">
                <p:oleObj name="Equação" r:id="rId10" imgW="457002" imgH="215806" progId="Equation.3">
                  <p:embed/>
                </p:oleObj>
              </mc:Choice>
              <mc:Fallback>
                <p:oleObj name="Equação" r:id="rId10" imgW="457002" imgH="215806" progId="Equation.3">
                  <p:embed/>
                  <p:pic>
                    <p:nvPicPr>
                      <p:cNvPr id="20" name="Objeto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975" y="6373813"/>
                        <a:ext cx="7445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to 20"/>
          <p:cNvGraphicFramePr>
            <a:graphicFrameLocks noChangeAspect="1"/>
          </p:cNvGraphicFramePr>
          <p:nvPr/>
        </p:nvGraphicFramePr>
        <p:xfrm>
          <a:off x="2339975" y="5919788"/>
          <a:ext cx="890588" cy="352425"/>
        </p:xfrm>
        <a:graphic>
          <a:graphicData uri="http://schemas.openxmlformats.org/presentationml/2006/ole">
            <mc:AlternateContent xmlns:mc="http://schemas.openxmlformats.org/markup-compatibility/2006">
              <mc:Choice xmlns:v="urn:schemas-microsoft-com:vml" Requires="v">
                <p:oleObj name="Equação" r:id="rId12" imgW="545626" imgH="215713" progId="Equation.3">
                  <p:embed/>
                </p:oleObj>
              </mc:Choice>
              <mc:Fallback>
                <p:oleObj name="Equação" r:id="rId12" imgW="545626" imgH="215713" progId="Equation.3">
                  <p:embed/>
                  <p:pic>
                    <p:nvPicPr>
                      <p:cNvPr id="21" name="Objeto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9975" y="5919788"/>
                        <a:ext cx="8905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Espaço Reservado para Número de Slide 2"/>
          <p:cNvSpPr>
            <a:spLocks noGrp="1"/>
          </p:cNvSpPr>
          <p:nvPr>
            <p:ph type="sldNum" sz="quarter" idx="12"/>
          </p:nvPr>
        </p:nvSpPr>
        <p:spPr/>
        <p:txBody>
          <a:bodyPr/>
          <a:lstStyle/>
          <a:p>
            <a:pPr>
              <a:defRPr/>
            </a:pPr>
            <a:fld id="{E9807BDD-9108-4AC8-B3E4-C648ADB257B8}" type="slidenum">
              <a:rPr lang="pt-BR"/>
              <a:pPr>
                <a:defRPr/>
              </a:pPr>
              <a:t>28</a:t>
            </a:fld>
            <a:endParaRPr lang="pt-BR"/>
          </a:p>
        </p:txBody>
      </p:sp>
    </p:spTree>
    <p:extLst>
      <p:ext uri="{BB962C8B-B14F-4D97-AF65-F5344CB8AC3E}">
        <p14:creationId xmlns:p14="http://schemas.microsoft.com/office/powerpoint/2010/main" val="2409925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75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75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75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75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75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753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753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31" grpId="0" autoUpdateAnimBg="0"/>
      <p:bldP spid="187534" grpId="0" autoUpdateAnimBg="0"/>
      <p:bldP spid="187535" grpId="0" autoUpdateAnimBg="0"/>
      <p:bldP spid="187536" grpId="0" autoUpdateAnimBg="0"/>
      <p:bldP spid="18753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Group 2"/>
          <p:cNvGraphicFramePr>
            <a:graphicFrameLocks noGrp="1"/>
          </p:cNvGraphicFramePr>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endParaRPr kumimoji="0" lang="pt-BR" sz="20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88482" name="Rectangle 66"/>
          <p:cNvSpPr>
            <a:spLocks noGrp="1" noChangeArrowheads="1"/>
          </p:cNvSpPr>
          <p:nvPr>
            <p:ph type="title"/>
          </p:nvPr>
        </p:nvSpPr>
        <p:spPr/>
        <p:txBody>
          <a:bodyPr/>
          <a:lstStyle/>
          <a:p>
            <a:pPr eaLnBrk="1" hangingPunct="1">
              <a:defRPr/>
            </a:pPr>
            <a:r>
              <a:rPr lang="pt-BR"/>
              <a:t>Índice Kappa</a:t>
            </a:r>
          </a:p>
        </p:txBody>
      </p:sp>
      <p:graphicFrame>
        <p:nvGraphicFramePr>
          <p:cNvPr id="188483" name="Object 67"/>
          <p:cNvGraphicFramePr>
            <a:graphicFrameLocks noChangeAspect="1"/>
          </p:cNvGraphicFramePr>
          <p:nvPr>
            <p:extLst>
              <p:ext uri="{D42A27DB-BD31-4B8C-83A1-F6EECF244321}">
                <p14:modId xmlns:p14="http://schemas.microsoft.com/office/powerpoint/2010/main" val="70072511"/>
              </p:ext>
            </p:extLst>
          </p:nvPr>
        </p:nvGraphicFramePr>
        <p:xfrm>
          <a:off x="4846638" y="5181600"/>
          <a:ext cx="3725862" cy="703263"/>
        </p:xfrm>
        <a:graphic>
          <a:graphicData uri="http://schemas.openxmlformats.org/presentationml/2006/ole">
            <mc:AlternateContent xmlns:mc="http://schemas.openxmlformats.org/markup-compatibility/2006">
              <mc:Choice xmlns:v="urn:schemas-microsoft-com:vml" Requires="v">
                <p:oleObj name="Equation" r:id="rId2" imgW="2286000" imgH="431640" progId="Equation.DSMT4">
                  <p:embed/>
                </p:oleObj>
              </mc:Choice>
              <mc:Fallback>
                <p:oleObj name="Equation" r:id="rId2" imgW="2286000" imgH="431640" progId="Equation.DSMT4">
                  <p:embed/>
                  <p:pic>
                    <p:nvPicPr>
                      <p:cNvPr id="188483" name="Object 67"/>
                      <p:cNvPicPr>
                        <a:picLocks noChangeAspect="1" noChangeArrowheads="1"/>
                      </p:cNvPicPr>
                      <p:nvPr/>
                    </p:nvPicPr>
                    <p:blipFill>
                      <a:blip r:embed="rId3"/>
                      <a:srcRect/>
                      <a:stretch>
                        <a:fillRect/>
                      </a:stretch>
                    </p:blipFill>
                    <p:spPr bwMode="auto">
                      <a:xfrm>
                        <a:off x="4846638" y="5181600"/>
                        <a:ext cx="372586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88" name="Text Box 68"/>
          <p:cNvSpPr txBox="1">
            <a:spLocks noChangeArrowheads="1"/>
          </p:cNvSpPr>
          <p:nvPr/>
        </p:nvSpPr>
        <p:spPr bwMode="auto">
          <a:xfrm>
            <a:off x="2514600" y="4541838"/>
            <a:ext cx="423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Índice Kappa (</a:t>
            </a:r>
            <a:r>
              <a:rPr lang="pt-BR" altLang="pt-BR" sz="2400">
                <a:sym typeface="Symbol" pitchFamily="18" charset="2"/>
              </a:rPr>
              <a:t></a:t>
            </a:r>
            <a:r>
              <a:rPr lang="pt-BR" altLang="pt-BR" sz="1600"/>
              <a:t>) – medida de concordância</a:t>
            </a:r>
          </a:p>
        </p:txBody>
      </p:sp>
      <p:graphicFrame>
        <p:nvGraphicFramePr>
          <p:cNvPr id="22589" name="Object 69"/>
          <p:cNvGraphicFramePr>
            <a:graphicFrameLocks noChangeAspect="1"/>
          </p:cNvGraphicFramePr>
          <p:nvPr>
            <p:extLst>
              <p:ext uri="{D42A27DB-BD31-4B8C-83A1-F6EECF244321}">
                <p14:modId xmlns:p14="http://schemas.microsoft.com/office/powerpoint/2010/main" val="3423049699"/>
              </p:ext>
            </p:extLst>
          </p:nvPr>
        </p:nvGraphicFramePr>
        <p:xfrm>
          <a:off x="2541588" y="4876800"/>
          <a:ext cx="1960562" cy="990600"/>
        </p:xfrm>
        <a:graphic>
          <a:graphicData uri="http://schemas.openxmlformats.org/presentationml/2006/ole">
            <mc:AlternateContent xmlns:mc="http://schemas.openxmlformats.org/markup-compatibility/2006">
              <mc:Choice xmlns:v="urn:schemas-microsoft-com:vml" Requires="v">
                <p:oleObj name="Equation" r:id="rId4" imgW="1206360" imgH="609480" progId="Equation.DSMT4">
                  <p:embed/>
                </p:oleObj>
              </mc:Choice>
              <mc:Fallback>
                <p:oleObj name="Equation" r:id="rId4" imgW="1206360" imgH="609480" progId="Equation.DSMT4">
                  <p:embed/>
                  <p:pic>
                    <p:nvPicPr>
                      <p:cNvPr id="22589" name="Object 69"/>
                      <p:cNvPicPr>
                        <a:picLocks noChangeAspect="1" noChangeArrowheads="1"/>
                      </p:cNvPicPr>
                      <p:nvPr/>
                    </p:nvPicPr>
                    <p:blipFill>
                      <a:blip r:embed="rId5"/>
                      <a:srcRect/>
                      <a:stretch>
                        <a:fillRect/>
                      </a:stretch>
                    </p:blipFill>
                    <p:spPr bwMode="auto">
                      <a:xfrm>
                        <a:off x="2541588" y="4876800"/>
                        <a:ext cx="19605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90" name="Object 70"/>
          <p:cNvGraphicFramePr>
            <a:graphicFrameLocks noChangeAspect="1"/>
          </p:cNvGraphicFramePr>
          <p:nvPr>
            <p:extLst>
              <p:ext uri="{D42A27DB-BD31-4B8C-83A1-F6EECF244321}">
                <p14:modId xmlns:p14="http://schemas.microsoft.com/office/powerpoint/2010/main" val="1245374672"/>
              </p:ext>
            </p:extLst>
          </p:nvPr>
        </p:nvGraphicFramePr>
        <p:xfrm>
          <a:off x="2541588" y="5791200"/>
          <a:ext cx="2352675" cy="990600"/>
        </p:xfrm>
        <a:graphic>
          <a:graphicData uri="http://schemas.openxmlformats.org/presentationml/2006/ole">
            <mc:AlternateContent xmlns:mc="http://schemas.openxmlformats.org/markup-compatibility/2006">
              <mc:Choice xmlns:v="urn:schemas-microsoft-com:vml" Requires="v">
                <p:oleObj name="Equation" r:id="rId6" imgW="1447560" imgH="609480" progId="Equation.DSMT4">
                  <p:embed/>
                </p:oleObj>
              </mc:Choice>
              <mc:Fallback>
                <p:oleObj name="Equation" r:id="rId6" imgW="1447560" imgH="609480" progId="Equation.DSMT4">
                  <p:embed/>
                  <p:pic>
                    <p:nvPicPr>
                      <p:cNvPr id="22590" name="Object 70"/>
                      <p:cNvPicPr>
                        <a:picLocks noChangeAspect="1" noChangeArrowheads="1"/>
                      </p:cNvPicPr>
                      <p:nvPr/>
                    </p:nvPicPr>
                    <p:blipFill>
                      <a:blip r:embed="rId7"/>
                      <a:srcRect/>
                      <a:stretch>
                        <a:fillRect/>
                      </a:stretch>
                    </p:blipFill>
                    <p:spPr bwMode="auto">
                      <a:xfrm>
                        <a:off x="2541588" y="5791200"/>
                        <a:ext cx="23526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89" name="Text Box 73"/>
          <p:cNvSpPr txBox="1">
            <a:spLocks noChangeArrowheads="1"/>
          </p:cNvSpPr>
          <p:nvPr/>
        </p:nvSpPr>
        <p:spPr bwMode="auto">
          <a:xfrm>
            <a:off x="5004048" y="5959475"/>
            <a:ext cx="34528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a:t>Se a classificação fosse totalmente aleatória, qual seria o valor esperado para o kappa?</a:t>
            </a:r>
          </a:p>
        </p:txBody>
      </p:sp>
      <p:sp>
        <p:nvSpPr>
          <p:cNvPr id="22592" name="Retângulo 8"/>
          <p:cNvSpPr>
            <a:spLocks noChangeArrowheads="1"/>
          </p:cNvSpPr>
          <p:nvPr/>
        </p:nvSpPr>
        <p:spPr bwMode="auto">
          <a:xfrm rot="-5400000">
            <a:off x="1542256" y="3009107"/>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800" dirty="0">
                <a:solidFill>
                  <a:srgbClr val="000000"/>
                </a:solidFill>
              </a:rPr>
              <a:t>Classificação</a:t>
            </a:r>
            <a:endParaRPr lang="pt-BR" altLang="pt-BR" sz="1200" dirty="0"/>
          </a:p>
        </p:txBody>
      </p:sp>
      <p:sp>
        <p:nvSpPr>
          <p:cNvPr id="3" name="Retângulo 2"/>
          <p:cNvSpPr>
            <a:spLocks noChangeArrowheads="1"/>
          </p:cNvSpPr>
          <p:nvPr/>
        </p:nvSpPr>
        <p:spPr bwMode="auto">
          <a:xfrm>
            <a:off x="6343164" y="6401748"/>
            <a:ext cx="560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dirty="0">
                <a:solidFill>
                  <a:srgbClr val="FF0000"/>
                </a:solidFill>
              </a:rPr>
              <a:t>zero</a:t>
            </a:r>
          </a:p>
        </p:txBody>
      </p:sp>
      <p:sp>
        <p:nvSpPr>
          <p:cNvPr id="2" name="Espaço Reservado para Número de Slide 1"/>
          <p:cNvSpPr>
            <a:spLocks noGrp="1"/>
          </p:cNvSpPr>
          <p:nvPr>
            <p:ph type="sldNum" sz="quarter" idx="12"/>
          </p:nvPr>
        </p:nvSpPr>
        <p:spPr/>
        <p:txBody>
          <a:bodyPr/>
          <a:lstStyle/>
          <a:p>
            <a:pPr>
              <a:defRPr/>
            </a:pPr>
            <a:fld id="{48E67106-4732-493E-85BC-6EF448C90B6F}" type="slidenum">
              <a:rPr lang="pt-BR"/>
              <a:pPr>
                <a:defRPr/>
              </a:pPr>
              <a:t>29</a:t>
            </a:fld>
            <a:endParaRPr lang="pt-BR"/>
          </a:p>
        </p:txBody>
      </p:sp>
      <p:sp>
        <p:nvSpPr>
          <p:cNvPr id="13" name="Retângulo 12"/>
          <p:cNvSpPr>
            <a:spLocks noChangeArrowheads="1"/>
          </p:cNvSpPr>
          <p:nvPr/>
        </p:nvSpPr>
        <p:spPr bwMode="auto">
          <a:xfrm>
            <a:off x="6928429" y="6406097"/>
            <a:ext cx="191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solidFill>
                  <a:srgbClr val="000000"/>
                </a:solidFill>
                <a:sym typeface="Wingdings 3" pitchFamily="18" charset="2"/>
              </a:rPr>
              <a:t> </a:t>
            </a:r>
            <a:r>
              <a:rPr lang="pt-BR" altLang="pt-BR" sz="1400" dirty="0">
                <a:solidFill>
                  <a:srgbClr val="FF0000"/>
                </a:solidFill>
              </a:rPr>
              <a:t>Teste de hipótese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84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848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89" grpId="0" build="p" autoUpdateAnimBg="0"/>
      <p:bldP spid="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1"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115616" y="2708920"/>
            <a:ext cx="3240000" cy="313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Computacional ou interpretação visual</a:t>
            </a: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3</a:t>
            </a:fld>
            <a:endParaRPr lang="pt-BR"/>
          </a:p>
        </p:txBody>
      </p:sp>
      <p:grpSp>
        <p:nvGrpSpPr>
          <p:cNvPr id="4" name="Grupo 3"/>
          <p:cNvGrpSpPr/>
          <p:nvPr/>
        </p:nvGrpSpPr>
        <p:grpSpPr>
          <a:xfrm>
            <a:off x="4860032" y="2708920"/>
            <a:ext cx="3240000" cy="3132785"/>
            <a:chOff x="4860032" y="2708920"/>
            <a:chExt cx="3240000" cy="3132785"/>
          </a:xfrm>
        </p:grpSpPr>
        <p:pic>
          <p:nvPicPr>
            <p:cNvPr id="57352"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860032" y="2708920"/>
              <a:ext cx="3240000" cy="313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6403264" y="4779736"/>
              <a:ext cx="607860" cy="584775"/>
            </a:xfrm>
            <a:prstGeom prst="rect">
              <a:avLst/>
            </a:prstGeom>
            <a:noFill/>
          </p:spPr>
          <p:txBody>
            <a:bodyPr wrap="none" rtlCol="0">
              <a:spAutoFit/>
            </a:bodyPr>
            <a:lstStyle/>
            <a:p>
              <a:r>
                <a:rPr lang="pt-BR" sz="3200" b="1" dirty="0">
                  <a:sym typeface="Wingdings"/>
                </a:rPr>
                <a:t></a:t>
              </a:r>
              <a:endParaRPr lang="pt-BR" sz="32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06" name="Rectangle 66"/>
          <p:cNvSpPr>
            <a:spLocks noGrp="1" noChangeArrowheads="1"/>
          </p:cNvSpPr>
          <p:nvPr>
            <p:ph type="title"/>
          </p:nvPr>
        </p:nvSpPr>
        <p:spPr/>
        <p:txBody>
          <a:bodyPr/>
          <a:lstStyle/>
          <a:p>
            <a:pPr eaLnBrk="1" hangingPunct="1">
              <a:defRPr/>
            </a:pPr>
            <a:r>
              <a:rPr lang="pt-BR"/>
              <a:t>Índice Kappa</a:t>
            </a:r>
          </a:p>
        </p:txBody>
      </p:sp>
      <p:graphicFrame>
        <p:nvGraphicFramePr>
          <p:cNvPr id="24579" name="Object 71"/>
          <p:cNvGraphicFramePr>
            <a:graphicFrameLocks noChangeAspect="1"/>
          </p:cNvGraphicFramePr>
          <p:nvPr/>
        </p:nvGraphicFramePr>
        <p:xfrm>
          <a:off x="838200" y="1676400"/>
          <a:ext cx="1138238" cy="703263"/>
        </p:xfrm>
        <a:graphic>
          <a:graphicData uri="http://schemas.openxmlformats.org/presentationml/2006/ole">
            <mc:AlternateContent xmlns:mc="http://schemas.openxmlformats.org/markup-compatibility/2006">
              <mc:Choice xmlns:v="urn:schemas-microsoft-com:vml" Requires="v">
                <p:oleObj name="Equation" r:id="rId2" imgW="698197" imgH="431613" progId="Equation.DSMT4">
                  <p:embed/>
                </p:oleObj>
              </mc:Choice>
              <mc:Fallback>
                <p:oleObj name="Equation" r:id="rId2" imgW="698197" imgH="431613" progId="Equation.DSMT4">
                  <p:embed/>
                  <p:pic>
                    <p:nvPicPr>
                      <p:cNvPr id="24579" name="Object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11382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Object 72"/>
          <p:cNvGraphicFramePr>
            <a:graphicFrameLocks noChangeAspect="1"/>
          </p:cNvGraphicFramePr>
          <p:nvPr/>
        </p:nvGraphicFramePr>
        <p:xfrm>
          <a:off x="2543175" y="1371600"/>
          <a:ext cx="1135063" cy="990600"/>
        </p:xfrm>
        <a:graphic>
          <a:graphicData uri="http://schemas.openxmlformats.org/presentationml/2006/ole">
            <mc:AlternateContent xmlns:mc="http://schemas.openxmlformats.org/markup-compatibility/2006">
              <mc:Choice xmlns:v="urn:schemas-microsoft-com:vml" Requires="v">
                <p:oleObj name="Equation" r:id="rId4" imgW="698500" imgH="609600" progId="Equation.DSMT4">
                  <p:embed/>
                </p:oleObj>
              </mc:Choice>
              <mc:Fallback>
                <p:oleObj name="Equation" r:id="rId4" imgW="698500" imgH="609600" progId="Equation.DSMT4">
                  <p:embed/>
                  <p:pic>
                    <p:nvPicPr>
                      <p:cNvPr id="2458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175" y="1371600"/>
                        <a:ext cx="11350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1" name="Object 73"/>
          <p:cNvGraphicFramePr>
            <a:graphicFrameLocks noChangeAspect="1"/>
          </p:cNvGraphicFramePr>
          <p:nvPr/>
        </p:nvGraphicFramePr>
        <p:xfrm>
          <a:off x="3932238" y="1371600"/>
          <a:ext cx="1527175" cy="990600"/>
        </p:xfrm>
        <a:graphic>
          <a:graphicData uri="http://schemas.openxmlformats.org/presentationml/2006/ole">
            <mc:AlternateContent xmlns:mc="http://schemas.openxmlformats.org/markup-compatibility/2006">
              <mc:Choice xmlns:v="urn:schemas-microsoft-com:vml" Requires="v">
                <p:oleObj name="Equation" r:id="rId6" imgW="939800" imgH="609600" progId="Equation.DSMT4">
                  <p:embed/>
                </p:oleObj>
              </mc:Choice>
              <mc:Fallback>
                <p:oleObj name="Equation" r:id="rId6" imgW="939800" imgH="609600" progId="Equation.DSMT4">
                  <p:embed/>
                  <p:pic>
                    <p:nvPicPr>
                      <p:cNvPr id="24581"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2238" y="1371600"/>
                        <a:ext cx="15271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514" name="Object 74"/>
          <p:cNvGraphicFramePr>
            <a:graphicFrameLocks noChangeAspect="1"/>
          </p:cNvGraphicFramePr>
          <p:nvPr/>
        </p:nvGraphicFramePr>
        <p:xfrm>
          <a:off x="847725" y="2646363"/>
          <a:ext cx="6684963" cy="952500"/>
        </p:xfrm>
        <a:graphic>
          <a:graphicData uri="http://schemas.openxmlformats.org/presentationml/2006/ole">
            <mc:AlternateContent xmlns:mc="http://schemas.openxmlformats.org/markup-compatibility/2006">
              <mc:Choice xmlns:v="urn:schemas-microsoft-com:vml" Requires="v">
                <p:oleObj name="Equation" r:id="rId8" imgW="4102100" imgH="584200" progId="Equation.DSMT4">
                  <p:embed/>
                </p:oleObj>
              </mc:Choice>
              <mc:Fallback>
                <p:oleObj name="Equation" r:id="rId8" imgW="4102100" imgH="584200" progId="Equation.DSMT4">
                  <p:embed/>
                  <p:pic>
                    <p:nvPicPr>
                      <p:cNvPr id="189514"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725" y="2646363"/>
                        <a:ext cx="66849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516" name="Object 76"/>
          <p:cNvGraphicFramePr>
            <a:graphicFrameLocks noChangeAspect="1"/>
          </p:cNvGraphicFramePr>
          <p:nvPr/>
        </p:nvGraphicFramePr>
        <p:xfrm>
          <a:off x="2541588" y="3733800"/>
          <a:ext cx="2609850" cy="703263"/>
        </p:xfrm>
        <a:graphic>
          <a:graphicData uri="http://schemas.openxmlformats.org/presentationml/2006/ole">
            <mc:AlternateContent xmlns:mc="http://schemas.openxmlformats.org/markup-compatibility/2006">
              <mc:Choice xmlns:v="urn:schemas-microsoft-com:vml" Requires="v">
                <p:oleObj name="Equation" r:id="rId10" imgW="1600200" imgH="431800" progId="Equation.DSMT4">
                  <p:embed/>
                </p:oleObj>
              </mc:Choice>
              <mc:Fallback>
                <p:oleObj name="Equation" r:id="rId10" imgW="1600200" imgH="431800" progId="Equation.DSMT4">
                  <p:embed/>
                  <p:pic>
                    <p:nvPicPr>
                      <p:cNvPr id="189516" name="Object 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1588" y="3733800"/>
                        <a:ext cx="260985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518" name="Object 78"/>
          <p:cNvGraphicFramePr>
            <a:graphicFrameLocks noChangeAspect="1"/>
          </p:cNvGraphicFramePr>
          <p:nvPr/>
        </p:nvGraphicFramePr>
        <p:xfrm>
          <a:off x="2541588" y="4495800"/>
          <a:ext cx="3043237" cy="723900"/>
        </p:xfrm>
        <a:graphic>
          <a:graphicData uri="http://schemas.openxmlformats.org/presentationml/2006/ole">
            <mc:AlternateContent xmlns:mc="http://schemas.openxmlformats.org/markup-compatibility/2006">
              <mc:Choice xmlns:v="urn:schemas-microsoft-com:vml" Requires="v">
                <p:oleObj name="Equation" r:id="rId12" imgW="1866090" imgH="444307" progId="Equation.DSMT4">
                  <p:embed/>
                </p:oleObj>
              </mc:Choice>
              <mc:Fallback>
                <p:oleObj name="Equation" r:id="rId12" imgW="1866090" imgH="444307" progId="Equation.DSMT4">
                  <p:embed/>
                  <p:pic>
                    <p:nvPicPr>
                      <p:cNvPr id="189518" name="Object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1588" y="4495800"/>
                        <a:ext cx="30432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520" name="Object 80"/>
          <p:cNvGraphicFramePr>
            <a:graphicFrameLocks noChangeAspect="1"/>
          </p:cNvGraphicFramePr>
          <p:nvPr>
            <p:extLst>
              <p:ext uri="{D42A27DB-BD31-4B8C-83A1-F6EECF244321}">
                <p14:modId xmlns:p14="http://schemas.microsoft.com/office/powerpoint/2010/main" val="3110169468"/>
              </p:ext>
            </p:extLst>
          </p:nvPr>
        </p:nvGraphicFramePr>
        <p:xfrm>
          <a:off x="838200" y="5829300"/>
          <a:ext cx="1470025" cy="785813"/>
        </p:xfrm>
        <a:graphic>
          <a:graphicData uri="http://schemas.openxmlformats.org/presentationml/2006/ole">
            <mc:AlternateContent xmlns:mc="http://schemas.openxmlformats.org/markup-compatibility/2006">
              <mc:Choice xmlns:v="urn:schemas-microsoft-com:vml" Requires="v">
                <p:oleObj name="Equation" r:id="rId14" imgW="901309" imgH="482391" progId="Equation.DSMT4">
                  <p:embed/>
                </p:oleObj>
              </mc:Choice>
              <mc:Fallback>
                <p:oleObj name="Equation" r:id="rId14" imgW="901309" imgH="482391" progId="Equation.DSMT4">
                  <p:embed/>
                  <p:pic>
                    <p:nvPicPr>
                      <p:cNvPr id="189520" name="Object 8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8200" y="5829300"/>
                        <a:ext cx="14700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521" name="Object 81"/>
          <p:cNvGraphicFramePr>
            <a:graphicFrameLocks noChangeAspect="1"/>
          </p:cNvGraphicFramePr>
          <p:nvPr/>
        </p:nvGraphicFramePr>
        <p:xfrm>
          <a:off x="2324100" y="6011863"/>
          <a:ext cx="952500" cy="330200"/>
        </p:xfrm>
        <a:graphic>
          <a:graphicData uri="http://schemas.openxmlformats.org/presentationml/2006/ole">
            <mc:AlternateContent xmlns:mc="http://schemas.openxmlformats.org/markup-compatibility/2006">
              <mc:Choice xmlns:v="urn:schemas-microsoft-com:vml" Requires="v">
                <p:oleObj name="Equation" r:id="rId16" imgW="583947" imgH="203112" progId="Equation.DSMT4">
                  <p:embed/>
                </p:oleObj>
              </mc:Choice>
              <mc:Fallback>
                <p:oleObj name="Equation" r:id="rId16" imgW="583947" imgH="203112" progId="Equation.DSMT4">
                  <p:embed/>
                  <p:pic>
                    <p:nvPicPr>
                      <p:cNvPr id="189521" name="Object 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24100" y="6011863"/>
                        <a:ext cx="952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68"/>
          <p:cNvSpPr txBox="1">
            <a:spLocks noChangeArrowheads="1"/>
          </p:cNvSpPr>
          <p:nvPr/>
        </p:nvSpPr>
        <p:spPr bwMode="auto">
          <a:xfrm>
            <a:off x="684213" y="5373688"/>
            <a:ext cx="6646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Pressupondo </a:t>
            </a:r>
            <a:r>
              <a:rPr lang="pt-BR" altLang="pt-BR" sz="1600">
                <a:solidFill>
                  <a:srgbClr val="FF0000"/>
                </a:solidFill>
              </a:rPr>
              <a:t>amostras independentes</a:t>
            </a:r>
            <a:r>
              <a:rPr lang="pt-BR" altLang="pt-BR" sz="1600"/>
              <a:t> e </a:t>
            </a:r>
            <a:r>
              <a:rPr lang="pt-BR" altLang="pt-BR" sz="1600">
                <a:solidFill>
                  <a:srgbClr val="FF0000"/>
                </a:solidFill>
              </a:rPr>
              <a:t>TLC válido </a:t>
            </a:r>
            <a:r>
              <a:rPr lang="pt-BR" altLang="pt-BR" sz="1600"/>
              <a:t>(amostra grande):</a:t>
            </a:r>
          </a:p>
        </p:txBody>
      </p:sp>
      <p:sp>
        <p:nvSpPr>
          <p:cNvPr id="2" name="Espaço Reservado para Número de Slide 1"/>
          <p:cNvSpPr>
            <a:spLocks noGrp="1"/>
          </p:cNvSpPr>
          <p:nvPr>
            <p:ph type="sldNum" sz="quarter" idx="12"/>
          </p:nvPr>
        </p:nvSpPr>
        <p:spPr/>
        <p:txBody>
          <a:bodyPr/>
          <a:lstStyle/>
          <a:p>
            <a:pPr>
              <a:defRPr/>
            </a:pPr>
            <a:fld id="{FEDF627B-EF6D-4AFB-B5DB-E393019D3B20}" type="slidenum">
              <a:rPr lang="pt-BR"/>
              <a:pPr>
                <a:defRPr/>
              </a:pPr>
              <a:t>30</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95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95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9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1</a:t>
            </a:r>
          </a:p>
        </p:txBody>
      </p:sp>
      <p:graphicFrame>
        <p:nvGraphicFramePr>
          <p:cNvPr id="190694" name="Group 230"/>
          <p:cNvGraphicFramePr>
            <a:graphicFrameLocks noGrp="1"/>
          </p:cNvGraphicFramePr>
          <p:nvPr>
            <p:extLst>
              <p:ext uri="{D42A27DB-BD31-4B8C-83A1-F6EECF244321}">
                <p14:modId xmlns:p14="http://schemas.microsoft.com/office/powerpoint/2010/main" val="4070600820"/>
              </p:ext>
            </p:extLst>
          </p:nvPr>
        </p:nvGraphicFramePr>
        <p:xfrm>
          <a:off x="2921422" y="2392164"/>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B</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E</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A</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13</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B</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8</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27</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44</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25652" name="Text Box 231"/>
          <p:cNvSpPr txBox="1">
            <a:spLocks noChangeArrowheads="1"/>
          </p:cNvSpPr>
          <p:nvPr/>
        </p:nvSpPr>
        <p:spPr bwMode="auto">
          <a:xfrm>
            <a:off x="3419897" y="2425501"/>
            <a:ext cx="2808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referência</a:t>
            </a:r>
          </a:p>
        </p:txBody>
      </p:sp>
      <p:sp>
        <p:nvSpPr>
          <p:cNvPr id="25653" name="Text Box 232"/>
          <p:cNvSpPr txBox="1">
            <a:spLocks noChangeArrowheads="1"/>
          </p:cNvSpPr>
          <p:nvPr/>
        </p:nvSpPr>
        <p:spPr bwMode="auto">
          <a:xfrm rot="16200000">
            <a:off x="2318966" y="3277195"/>
            <a:ext cx="1181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sp>
        <p:nvSpPr>
          <p:cNvPr id="2" name="Espaço Reservado para Número de Slide 1"/>
          <p:cNvSpPr>
            <a:spLocks noGrp="1"/>
          </p:cNvSpPr>
          <p:nvPr>
            <p:ph type="sldNum" sz="quarter" idx="12"/>
          </p:nvPr>
        </p:nvSpPr>
        <p:spPr/>
        <p:txBody>
          <a:bodyPr/>
          <a:lstStyle/>
          <a:p>
            <a:pPr>
              <a:defRPr/>
            </a:pPr>
            <a:fld id="{206E93D5-ED05-47F4-A112-00F504A6AA95}" type="slidenum">
              <a:rPr lang="pt-BR"/>
              <a:pPr>
                <a:defRPr/>
              </a:pPr>
              <a:t>31</a:t>
            </a:fld>
            <a:endParaRPr lang="pt-BR"/>
          </a:p>
        </p:txBody>
      </p:sp>
      <p:sp>
        <p:nvSpPr>
          <p:cNvPr id="17" name="Text Box 64"/>
          <p:cNvSpPr txBox="1">
            <a:spLocks noChangeArrowheads="1"/>
          </p:cNvSpPr>
          <p:nvPr/>
        </p:nvSpPr>
        <p:spPr bwMode="auto">
          <a:xfrm>
            <a:off x="490804" y="1412776"/>
            <a:ext cx="8207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t>A fim de avaliar a qualidade de uma classificação, 150 pontos foram selecionados aleatoriamente, avaliando-se cada ponto segundo uma referência. O resultado é apresentado na matriz de confusão abaixo:</a:t>
            </a:r>
          </a:p>
        </p:txBody>
      </p:sp>
      <p:sp>
        <p:nvSpPr>
          <p:cNvPr id="20" name="Text Box 64"/>
          <p:cNvSpPr txBox="1">
            <a:spLocks noChangeArrowheads="1"/>
          </p:cNvSpPr>
          <p:nvPr/>
        </p:nvSpPr>
        <p:spPr bwMode="auto">
          <a:xfrm>
            <a:off x="490804" y="4293096"/>
            <a:ext cx="8207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t>Verifique se há mesmo uma concordância entre a classificação e a referência através de um teste de hipótese para o </a:t>
            </a:r>
            <a:r>
              <a:rPr lang="pt-BR" altLang="pt-BR" sz="1600" dirty="0" err="1"/>
              <a:t>Kappa</a:t>
            </a:r>
            <a:r>
              <a:rPr lang="pt-BR" altLang="pt-BR" sz="1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6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2" grpId="0"/>
      <p:bldP spid="25653" grpId="0"/>
      <p:bldP spid="17"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1</a:t>
            </a:r>
          </a:p>
        </p:txBody>
      </p:sp>
      <p:graphicFrame>
        <p:nvGraphicFramePr>
          <p:cNvPr id="190694" name="Group 230"/>
          <p:cNvGraphicFramePr>
            <a:graphicFrameLocks noGrp="1"/>
          </p:cNvGraphicFramePr>
          <p:nvPr/>
        </p:nvGraphicFramePr>
        <p:xfrm>
          <a:off x="827088" y="1700213"/>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27</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25652" name="Text Box 231"/>
          <p:cNvSpPr txBox="1">
            <a:spLocks noChangeArrowheads="1"/>
          </p:cNvSpPr>
          <p:nvPr/>
        </p:nvSpPr>
        <p:spPr bwMode="auto">
          <a:xfrm>
            <a:off x="1325563" y="1733550"/>
            <a:ext cx="2808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referência</a:t>
            </a:r>
          </a:p>
        </p:txBody>
      </p:sp>
      <p:sp>
        <p:nvSpPr>
          <p:cNvPr id="25653" name="Text Box 232"/>
          <p:cNvSpPr txBox="1">
            <a:spLocks noChangeArrowheads="1"/>
          </p:cNvSpPr>
          <p:nvPr/>
        </p:nvSpPr>
        <p:spPr bwMode="auto">
          <a:xfrm rot="-5400000">
            <a:off x="224632" y="2585244"/>
            <a:ext cx="1181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graphicFrame>
        <p:nvGraphicFramePr>
          <p:cNvPr id="190697" name="Object 233"/>
          <p:cNvGraphicFramePr>
            <a:graphicFrameLocks noChangeAspect="1"/>
          </p:cNvGraphicFramePr>
          <p:nvPr/>
        </p:nvGraphicFramePr>
        <p:xfrm>
          <a:off x="4479925" y="2246313"/>
          <a:ext cx="1179513" cy="330200"/>
        </p:xfrm>
        <a:graphic>
          <a:graphicData uri="http://schemas.openxmlformats.org/presentationml/2006/ole">
            <mc:AlternateContent xmlns:mc="http://schemas.openxmlformats.org/markup-compatibility/2006">
              <mc:Choice xmlns:v="urn:schemas-microsoft-com:vml" Requires="v">
                <p:oleObj name="Equation" r:id="rId2" imgW="723586" imgH="203112" progId="Equation.DSMT4">
                  <p:embed/>
                </p:oleObj>
              </mc:Choice>
              <mc:Fallback>
                <p:oleObj name="Equation" r:id="rId2" imgW="723586" imgH="203112" progId="Equation.DSMT4">
                  <p:embed/>
                  <p:pic>
                    <p:nvPicPr>
                      <p:cNvPr id="190697" name="Object 2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25" y="2246313"/>
                        <a:ext cx="11795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699" name="Object 235"/>
          <p:cNvGraphicFramePr>
            <a:graphicFrameLocks noChangeAspect="1"/>
          </p:cNvGraphicFramePr>
          <p:nvPr/>
        </p:nvGraphicFramePr>
        <p:xfrm>
          <a:off x="4479925" y="2781300"/>
          <a:ext cx="1946275" cy="350838"/>
        </p:xfrm>
        <a:graphic>
          <a:graphicData uri="http://schemas.openxmlformats.org/presentationml/2006/ole">
            <mc:AlternateContent xmlns:mc="http://schemas.openxmlformats.org/markup-compatibility/2006">
              <mc:Choice xmlns:v="urn:schemas-microsoft-com:vml" Requires="v">
                <p:oleObj name="Equation" r:id="rId4" imgW="1193800" imgH="215900" progId="Equation.DSMT4">
                  <p:embed/>
                </p:oleObj>
              </mc:Choice>
              <mc:Fallback>
                <p:oleObj name="Equation" r:id="rId4" imgW="1193800" imgH="215900" progId="Equation.DSMT4">
                  <p:embed/>
                  <p:pic>
                    <p:nvPicPr>
                      <p:cNvPr id="190699" name="Object 2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9925" y="2781300"/>
                        <a:ext cx="19462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701" name="Object 237"/>
          <p:cNvGraphicFramePr>
            <a:graphicFrameLocks noChangeAspect="1"/>
          </p:cNvGraphicFramePr>
          <p:nvPr/>
        </p:nvGraphicFramePr>
        <p:xfrm>
          <a:off x="1331913" y="3644900"/>
          <a:ext cx="993775" cy="742950"/>
        </p:xfrm>
        <a:graphic>
          <a:graphicData uri="http://schemas.openxmlformats.org/presentationml/2006/ole">
            <mc:AlternateContent xmlns:mc="http://schemas.openxmlformats.org/markup-compatibility/2006">
              <mc:Choice xmlns:v="urn:schemas-microsoft-com:vml" Requires="v">
                <p:oleObj name="Equation" r:id="rId6" imgW="609600" imgH="457200" progId="Equation.DSMT4">
                  <p:embed/>
                </p:oleObj>
              </mc:Choice>
              <mc:Fallback>
                <p:oleObj name="Equation" r:id="rId6" imgW="609600" imgH="457200" progId="Equation.DSMT4">
                  <p:embed/>
                  <p:pic>
                    <p:nvPicPr>
                      <p:cNvPr id="190701" name="Object 2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644900"/>
                        <a:ext cx="9937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702" name="Object 238"/>
          <p:cNvGraphicFramePr>
            <a:graphicFrameLocks noChangeAspect="1"/>
          </p:cNvGraphicFramePr>
          <p:nvPr>
            <p:extLst>
              <p:ext uri="{D42A27DB-BD31-4B8C-83A1-F6EECF244321}">
                <p14:modId xmlns:p14="http://schemas.microsoft.com/office/powerpoint/2010/main" val="3229154801"/>
              </p:ext>
            </p:extLst>
          </p:nvPr>
        </p:nvGraphicFramePr>
        <p:xfrm>
          <a:off x="1331913" y="5010943"/>
          <a:ext cx="1323975" cy="722313"/>
        </p:xfrm>
        <a:graphic>
          <a:graphicData uri="http://schemas.openxmlformats.org/presentationml/2006/ole">
            <mc:AlternateContent xmlns:mc="http://schemas.openxmlformats.org/markup-compatibility/2006">
              <mc:Choice xmlns:v="urn:schemas-microsoft-com:vml" Requires="v">
                <p:oleObj name="Equation" r:id="rId8" imgW="812447" imgH="444307" progId="Equation.DSMT4">
                  <p:embed/>
                </p:oleObj>
              </mc:Choice>
              <mc:Fallback>
                <p:oleObj name="Equation" r:id="rId8" imgW="812447" imgH="444307" progId="Equation.DSMT4">
                  <p:embed/>
                  <p:pic>
                    <p:nvPicPr>
                      <p:cNvPr id="190702" name="Object 2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5010943"/>
                        <a:ext cx="132397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703" name="Object 239"/>
          <p:cNvGraphicFramePr>
            <a:graphicFrameLocks noChangeAspect="1"/>
          </p:cNvGraphicFramePr>
          <p:nvPr>
            <p:extLst>
              <p:ext uri="{D42A27DB-BD31-4B8C-83A1-F6EECF244321}">
                <p14:modId xmlns:p14="http://schemas.microsoft.com/office/powerpoint/2010/main" val="3071281873"/>
              </p:ext>
            </p:extLst>
          </p:nvPr>
        </p:nvGraphicFramePr>
        <p:xfrm>
          <a:off x="2700338" y="5010943"/>
          <a:ext cx="2190750" cy="701675"/>
        </p:xfrm>
        <a:graphic>
          <a:graphicData uri="http://schemas.openxmlformats.org/presentationml/2006/ole">
            <mc:AlternateContent xmlns:mc="http://schemas.openxmlformats.org/markup-compatibility/2006">
              <mc:Choice xmlns:v="urn:schemas-microsoft-com:vml" Requires="v">
                <p:oleObj name="Equation" r:id="rId10" imgW="1346200" imgH="431800" progId="Equation.DSMT4">
                  <p:embed/>
                </p:oleObj>
              </mc:Choice>
              <mc:Fallback>
                <p:oleObj name="Equation" r:id="rId10" imgW="1346200" imgH="431800" progId="Equation.DSMT4">
                  <p:embed/>
                  <p:pic>
                    <p:nvPicPr>
                      <p:cNvPr id="190703" name="Object 2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5010943"/>
                        <a:ext cx="2190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705" name="Object 241"/>
          <p:cNvGraphicFramePr>
            <a:graphicFrameLocks noChangeAspect="1"/>
          </p:cNvGraphicFramePr>
          <p:nvPr>
            <p:extLst>
              <p:ext uri="{D42A27DB-BD31-4B8C-83A1-F6EECF244321}">
                <p14:modId xmlns:p14="http://schemas.microsoft.com/office/powerpoint/2010/main" val="1719905912"/>
              </p:ext>
            </p:extLst>
          </p:nvPr>
        </p:nvGraphicFramePr>
        <p:xfrm>
          <a:off x="5387975" y="5190331"/>
          <a:ext cx="1776413" cy="309562"/>
        </p:xfrm>
        <a:graphic>
          <a:graphicData uri="http://schemas.openxmlformats.org/presentationml/2006/ole">
            <mc:AlternateContent xmlns:mc="http://schemas.openxmlformats.org/markup-compatibility/2006">
              <mc:Choice xmlns:v="urn:schemas-microsoft-com:vml" Requires="v">
                <p:oleObj name="Equation" r:id="rId12" imgW="1091726" imgH="190417" progId="Equation.DSMT4">
                  <p:embed/>
                </p:oleObj>
              </mc:Choice>
              <mc:Fallback>
                <p:oleObj name="Equation" r:id="rId12" imgW="1091726" imgH="190417" progId="Equation.DSMT4">
                  <p:embed/>
                  <p:pic>
                    <p:nvPicPr>
                      <p:cNvPr id="190705" name="Object 2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87975" y="5190331"/>
                        <a:ext cx="177641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0706" name="Text Box 242"/>
          <p:cNvSpPr txBox="1">
            <a:spLocks noChangeArrowheads="1"/>
          </p:cNvSpPr>
          <p:nvPr/>
        </p:nvSpPr>
        <p:spPr bwMode="auto">
          <a:xfrm>
            <a:off x="468313" y="5876925"/>
            <a:ext cx="8207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Conclusão: rejeita-se </a:t>
            </a:r>
            <a:r>
              <a:rPr lang="pt-BR" altLang="pt-BR" sz="1600" dirty="0">
                <a:latin typeface="Times New Roman" charset="0"/>
                <a:cs typeface="Times New Roman" charset="0"/>
              </a:rPr>
              <a:t>H</a:t>
            </a:r>
            <a:r>
              <a:rPr lang="pt-BR" altLang="pt-BR" sz="1600" baseline="-25000" dirty="0">
                <a:latin typeface="Times New Roman" charset="0"/>
                <a:cs typeface="Times New Roman" charset="0"/>
              </a:rPr>
              <a:t>0</a:t>
            </a:r>
            <a:r>
              <a:rPr lang="pt-BR" altLang="pt-BR" sz="1600" dirty="0"/>
              <a:t> com 5% de significância, ou seja, há concordância entre a classificação e a referência</a:t>
            </a:r>
          </a:p>
        </p:txBody>
      </p:sp>
      <p:sp>
        <p:nvSpPr>
          <p:cNvPr id="13" name="Text Box 11"/>
          <p:cNvSpPr txBox="1">
            <a:spLocks noChangeArrowheads="1"/>
          </p:cNvSpPr>
          <p:nvPr/>
        </p:nvSpPr>
        <p:spPr bwMode="auto">
          <a:xfrm>
            <a:off x="0" y="6591300"/>
            <a:ext cx="4643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a:t>(ver kappa10cond.xls)</a:t>
            </a:r>
          </a:p>
        </p:txBody>
      </p:sp>
      <p:sp>
        <p:nvSpPr>
          <p:cNvPr id="2" name="Espaço Reservado para Número de Slide 1"/>
          <p:cNvSpPr>
            <a:spLocks noGrp="1"/>
          </p:cNvSpPr>
          <p:nvPr>
            <p:ph type="sldNum" sz="quarter" idx="12"/>
          </p:nvPr>
        </p:nvSpPr>
        <p:spPr/>
        <p:txBody>
          <a:bodyPr/>
          <a:lstStyle/>
          <a:p>
            <a:pPr>
              <a:defRPr/>
            </a:pPr>
            <a:fld id="{206E93D5-ED05-47F4-A112-00F504A6AA95}" type="slidenum">
              <a:rPr lang="pt-BR"/>
              <a:pPr>
                <a:defRPr/>
              </a:pPr>
              <a:t>32</a:t>
            </a:fld>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1168734016"/>
              </p:ext>
            </p:extLst>
          </p:nvPr>
        </p:nvGraphicFramePr>
        <p:xfrm>
          <a:off x="6583238" y="2276872"/>
          <a:ext cx="2381250" cy="785812"/>
        </p:xfrm>
        <a:graphic>
          <a:graphicData uri="http://schemas.openxmlformats.org/presentationml/2006/ole">
            <mc:AlternateContent xmlns:mc="http://schemas.openxmlformats.org/markup-compatibility/2006">
              <mc:Choice xmlns:v="urn:schemas-microsoft-com:vml" Requires="v">
                <p:oleObj name="Equation" r:id="rId14" imgW="1460160" imgH="482400" progId="Equation.DSMT4">
                  <p:embed/>
                </p:oleObj>
              </mc:Choice>
              <mc:Fallback>
                <p:oleObj name="Equation" r:id="rId14" imgW="1460160" imgH="482400" progId="Equation.DSMT4">
                  <p:embed/>
                  <p:pic>
                    <p:nvPicPr>
                      <p:cNvPr id="3" name="Objeto 2"/>
                      <p:cNvPicPr>
                        <a:picLocks noChangeAspect="1" noChangeArrowheads="1"/>
                      </p:cNvPicPr>
                      <p:nvPr/>
                    </p:nvPicPr>
                    <p:blipFill>
                      <a:blip r:embed="rId15"/>
                      <a:srcRect/>
                      <a:stretch>
                        <a:fillRect/>
                      </a:stretch>
                    </p:blipFill>
                    <p:spPr bwMode="auto">
                      <a:xfrm>
                        <a:off x="6583238" y="2276872"/>
                        <a:ext cx="23812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242"/>
          <p:cNvSpPr txBox="1">
            <a:spLocks noChangeArrowheads="1"/>
          </p:cNvSpPr>
          <p:nvPr/>
        </p:nvSpPr>
        <p:spPr bwMode="auto">
          <a:xfrm>
            <a:off x="1259632" y="4530606"/>
            <a:ext cx="30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Se </a:t>
            </a:r>
            <a:r>
              <a:rPr lang="pt-BR" altLang="pt-BR" sz="1600" dirty="0">
                <a:latin typeface="Times New Roman" panose="02020603050405020304" pitchFamily="18" charset="0"/>
                <a:cs typeface="Times New Roman" panose="02020603050405020304" pitchFamily="18" charset="0"/>
              </a:rPr>
              <a:t>H</a:t>
            </a:r>
            <a:r>
              <a:rPr lang="pt-BR" altLang="pt-BR" sz="1600" baseline="-25000" dirty="0">
                <a:latin typeface="Times New Roman" panose="02020603050405020304" pitchFamily="18" charset="0"/>
                <a:cs typeface="Times New Roman" panose="02020603050405020304" pitchFamily="18" charset="0"/>
              </a:rPr>
              <a:t>0</a:t>
            </a:r>
            <a:r>
              <a:rPr lang="pt-BR" altLang="pt-BR" sz="1600" dirty="0"/>
              <a:t> for verdadeira, então:</a:t>
            </a:r>
          </a:p>
        </p:txBody>
      </p:sp>
    </p:spTree>
    <p:extLst>
      <p:ext uri="{BB962C8B-B14F-4D97-AF65-F5344CB8AC3E}">
        <p14:creationId xmlns:p14="http://schemas.microsoft.com/office/powerpoint/2010/main" val="2908538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06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06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7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7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070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070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070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706" grpId="0"/>
      <p:bldP spid="13"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dirty="0"/>
              <a:t>Comparando Avaliações... </a:t>
            </a:r>
          </a:p>
        </p:txBody>
      </p:sp>
      <p:sp>
        <p:nvSpPr>
          <p:cNvPr id="19" name="Text Box 68"/>
          <p:cNvSpPr txBox="1">
            <a:spLocks noChangeArrowheads="1"/>
          </p:cNvSpPr>
          <p:nvPr/>
        </p:nvSpPr>
        <p:spPr bwMode="auto">
          <a:xfrm>
            <a:off x="684213" y="1582921"/>
            <a:ext cx="8064500" cy="2062103"/>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177800" indent="-177800" algn="l" eaLnBrk="1" hangingPunct="1">
              <a:defRPr/>
            </a:pPr>
            <a:r>
              <a:rPr lang="pt-BR" sz="1600" dirty="0"/>
              <a:t>Em muitos casos, deseja-se verificar se duas classificações apresentam o mesmo desempenho ou se uma das classificações tem resultados mais favoráveis que outra.</a:t>
            </a:r>
          </a:p>
          <a:p>
            <a:pPr marL="177800" indent="-177800" algn="l" eaLnBrk="1" hangingPunct="1">
              <a:defRPr/>
            </a:pPr>
            <a:endParaRPr lang="pt-BR" sz="1600" dirty="0"/>
          </a:p>
          <a:p>
            <a:pPr marL="177800" indent="-177800" algn="l" eaLnBrk="1" hangingPunct="1">
              <a:defRPr/>
            </a:pPr>
            <a:r>
              <a:rPr lang="pt-BR" sz="1600" dirty="0"/>
              <a:t>Uma questão fundamental aqui é saber se as amostras utilizadas para as avaliações são as mesmas ou cada classificação foi avaliada com um conjunto diferente de amostras, ou seja, as duas classificações foram avaliadas de forma independente uma da outra.</a:t>
            </a:r>
          </a:p>
        </p:txBody>
      </p:sp>
      <p:sp>
        <p:nvSpPr>
          <p:cNvPr id="2" name="Espaço Reservado para Número de Slide 1"/>
          <p:cNvSpPr>
            <a:spLocks noGrp="1"/>
          </p:cNvSpPr>
          <p:nvPr>
            <p:ph type="sldNum" sz="quarter" idx="12"/>
          </p:nvPr>
        </p:nvSpPr>
        <p:spPr/>
        <p:txBody>
          <a:bodyPr/>
          <a:lstStyle/>
          <a:p>
            <a:pPr>
              <a:defRPr/>
            </a:pPr>
            <a:fld id="{57D9BB1D-E0CB-410C-ACB4-229101EC0304}" type="slidenum">
              <a:rPr lang="pt-BR"/>
              <a:pPr>
                <a:defRPr/>
              </a:pPr>
              <a:t>33</a:t>
            </a:fld>
            <a:endParaRPr lang="pt-BR" dirty="0"/>
          </a:p>
        </p:txBody>
      </p:sp>
      <p:grpSp>
        <p:nvGrpSpPr>
          <p:cNvPr id="191626" name="Agrupar 191625">
            <a:extLst>
              <a:ext uri="{FF2B5EF4-FFF2-40B4-BE49-F238E27FC236}">
                <a16:creationId xmlns:a16="http://schemas.microsoft.com/office/drawing/2014/main" id="{0884FC85-3D51-A3A2-7095-1320ED45475C}"/>
              </a:ext>
            </a:extLst>
          </p:cNvPr>
          <p:cNvGrpSpPr/>
          <p:nvPr/>
        </p:nvGrpSpPr>
        <p:grpSpPr>
          <a:xfrm>
            <a:off x="683568" y="4342028"/>
            <a:ext cx="3095054" cy="1217752"/>
            <a:chOff x="683568" y="4342028"/>
            <a:chExt cx="3095054" cy="1217752"/>
          </a:xfrm>
        </p:grpSpPr>
        <p:sp>
          <p:nvSpPr>
            <p:cNvPr id="191624" name="Retângulo 191623">
              <a:extLst>
                <a:ext uri="{FF2B5EF4-FFF2-40B4-BE49-F238E27FC236}">
                  <a16:creationId xmlns:a16="http://schemas.microsoft.com/office/drawing/2014/main" id="{49AB00BE-0ABD-7DD2-FAE7-6ED595523603}"/>
                </a:ext>
              </a:extLst>
            </p:cNvPr>
            <p:cNvSpPr/>
            <p:nvPr/>
          </p:nvSpPr>
          <p:spPr bwMode="auto">
            <a:xfrm>
              <a:off x="683568" y="4342028"/>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25" name="Retângulo 191624">
              <a:extLst>
                <a:ext uri="{FF2B5EF4-FFF2-40B4-BE49-F238E27FC236}">
                  <a16:creationId xmlns:a16="http://schemas.microsoft.com/office/drawing/2014/main" id="{644F6E4F-30D1-FF95-FD7D-B543DDA0896A}"/>
                </a:ext>
              </a:extLst>
            </p:cNvPr>
            <p:cNvSpPr/>
            <p:nvPr/>
          </p:nvSpPr>
          <p:spPr bwMode="auto">
            <a:xfrm>
              <a:off x="2842518" y="4342028"/>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20" name="Agrupar 19">
              <a:extLst>
                <a:ext uri="{FF2B5EF4-FFF2-40B4-BE49-F238E27FC236}">
                  <a16:creationId xmlns:a16="http://schemas.microsoft.com/office/drawing/2014/main" id="{AA401F03-B5E0-1151-F315-DD3B13180E11}"/>
                </a:ext>
              </a:extLst>
            </p:cNvPr>
            <p:cNvGrpSpPr/>
            <p:nvPr/>
          </p:nvGrpSpPr>
          <p:grpSpPr>
            <a:xfrm>
              <a:off x="1763043" y="4342028"/>
              <a:ext cx="936104" cy="936104"/>
              <a:chOff x="1763688" y="4365104"/>
              <a:chExt cx="936104" cy="936104"/>
            </a:xfrm>
          </p:grpSpPr>
          <p:sp>
            <p:nvSpPr>
              <p:cNvPr id="4" name="Retângulo 3">
                <a:extLst>
                  <a:ext uri="{FF2B5EF4-FFF2-40B4-BE49-F238E27FC236}">
                    <a16:creationId xmlns:a16="http://schemas.microsoft.com/office/drawing/2014/main" id="{07CB6650-4EB7-3287-EE66-CD1034665274}"/>
                  </a:ext>
                </a:extLst>
              </p:cNvPr>
              <p:cNvSpPr/>
              <p:nvPr/>
            </p:nvSpPr>
            <p:spPr bwMode="auto">
              <a:xfrm>
                <a:off x="1763688" y="4365104"/>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6" name="Elipse 5">
                <a:extLst>
                  <a:ext uri="{FF2B5EF4-FFF2-40B4-BE49-F238E27FC236}">
                    <a16:creationId xmlns:a16="http://schemas.microsoft.com/office/drawing/2014/main" id="{429C06AA-B1B5-3BB6-F868-22CA72868FAB}"/>
                  </a:ext>
                </a:extLst>
              </p:cNvPr>
              <p:cNvSpPr/>
              <p:nvPr/>
            </p:nvSpPr>
            <p:spPr bwMode="auto">
              <a:xfrm>
                <a:off x="1907704" y="4473120"/>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7" name="Elipse 6">
                <a:extLst>
                  <a:ext uri="{FF2B5EF4-FFF2-40B4-BE49-F238E27FC236}">
                    <a16:creationId xmlns:a16="http://schemas.microsoft.com/office/drawing/2014/main" id="{05EBB143-B7E1-7794-5DDF-D42BB936CCD0}"/>
                  </a:ext>
                </a:extLst>
              </p:cNvPr>
              <p:cNvSpPr/>
              <p:nvPr/>
            </p:nvSpPr>
            <p:spPr bwMode="auto">
              <a:xfrm>
                <a:off x="2060104" y="4761152"/>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 name="Elipse 7">
                <a:extLst>
                  <a:ext uri="{FF2B5EF4-FFF2-40B4-BE49-F238E27FC236}">
                    <a16:creationId xmlns:a16="http://schemas.microsoft.com/office/drawing/2014/main" id="{B9E89372-2CA8-F10D-CEF5-43E8F0CFF8EB}"/>
                  </a:ext>
                </a:extLst>
              </p:cNvPr>
              <p:cNvSpPr/>
              <p:nvPr/>
            </p:nvSpPr>
            <p:spPr bwMode="auto">
              <a:xfrm>
                <a:off x="2212504" y="4581128"/>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9" name="Elipse 8">
                <a:extLst>
                  <a:ext uri="{FF2B5EF4-FFF2-40B4-BE49-F238E27FC236}">
                    <a16:creationId xmlns:a16="http://schemas.microsoft.com/office/drawing/2014/main" id="{72CAC157-0B1B-749A-8F3C-344E32BBFECF}"/>
                  </a:ext>
                </a:extLst>
              </p:cNvPr>
              <p:cNvSpPr/>
              <p:nvPr/>
            </p:nvSpPr>
            <p:spPr bwMode="auto">
              <a:xfrm>
                <a:off x="2364904" y="4905168"/>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 name="Elipse 9">
                <a:extLst>
                  <a:ext uri="{FF2B5EF4-FFF2-40B4-BE49-F238E27FC236}">
                    <a16:creationId xmlns:a16="http://schemas.microsoft.com/office/drawing/2014/main" id="{FC0C87EC-D9B4-7444-837A-09FCCD9A542C}"/>
                  </a:ext>
                </a:extLst>
              </p:cNvPr>
              <p:cNvSpPr/>
              <p:nvPr/>
            </p:nvSpPr>
            <p:spPr bwMode="auto">
              <a:xfrm>
                <a:off x="1979712" y="5057568"/>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1" name="Elipse 10">
                <a:extLst>
                  <a:ext uri="{FF2B5EF4-FFF2-40B4-BE49-F238E27FC236}">
                    <a16:creationId xmlns:a16="http://schemas.microsoft.com/office/drawing/2014/main" id="{414BA785-BCD6-516F-7972-71A8B605D026}"/>
                  </a:ext>
                </a:extLst>
              </p:cNvPr>
              <p:cNvSpPr/>
              <p:nvPr/>
            </p:nvSpPr>
            <p:spPr bwMode="auto">
              <a:xfrm>
                <a:off x="2231744" y="5157192"/>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2" name="Elipse 11">
                <a:extLst>
                  <a:ext uri="{FF2B5EF4-FFF2-40B4-BE49-F238E27FC236}">
                    <a16:creationId xmlns:a16="http://schemas.microsoft.com/office/drawing/2014/main" id="{3F815C85-794B-AA7E-338C-EBA6B0FAA632}"/>
                  </a:ext>
                </a:extLst>
              </p:cNvPr>
              <p:cNvSpPr/>
              <p:nvPr/>
            </p:nvSpPr>
            <p:spPr bwMode="auto">
              <a:xfrm>
                <a:off x="2447768" y="4797152"/>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3" name="Elipse 12">
                <a:extLst>
                  <a:ext uri="{FF2B5EF4-FFF2-40B4-BE49-F238E27FC236}">
                    <a16:creationId xmlns:a16="http://schemas.microsoft.com/office/drawing/2014/main" id="{874F9129-6747-3243-D247-4017E809A9B5}"/>
                  </a:ext>
                </a:extLst>
              </p:cNvPr>
              <p:cNvSpPr/>
              <p:nvPr/>
            </p:nvSpPr>
            <p:spPr bwMode="auto">
              <a:xfrm>
                <a:off x="2600168" y="4509120"/>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4" name="Elipse 13">
                <a:extLst>
                  <a:ext uri="{FF2B5EF4-FFF2-40B4-BE49-F238E27FC236}">
                    <a16:creationId xmlns:a16="http://schemas.microsoft.com/office/drawing/2014/main" id="{09E30C93-7529-D857-6057-87292F672409}"/>
                  </a:ext>
                </a:extLst>
              </p:cNvPr>
              <p:cNvSpPr/>
              <p:nvPr/>
            </p:nvSpPr>
            <p:spPr bwMode="auto">
              <a:xfrm>
                <a:off x="2555776" y="5121192"/>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5" name="Elipse 14">
                <a:extLst>
                  <a:ext uri="{FF2B5EF4-FFF2-40B4-BE49-F238E27FC236}">
                    <a16:creationId xmlns:a16="http://schemas.microsoft.com/office/drawing/2014/main" id="{CFDD9863-DE1A-308D-143C-D4B36A4D30F7}"/>
                  </a:ext>
                </a:extLst>
              </p:cNvPr>
              <p:cNvSpPr/>
              <p:nvPr/>
            </p:nvSpPr>
            <p:spPr bwMode="auto">
              <a:xfrm>
                <a:off x="1871704" y="4797152"/>
                <a:ext cx="36000" cy="36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16" name="CaixaDeTexto 15">
              <a:extLst>
                <a:ext uri="{FF2B5EF4-FFF2-40B4-BE49-F238E27FC236}">
                  <a16:creationId xmlns:a16="http://schemas.microsoft.com/office/drawing/2014/main" id="{9859B8B3-E90E-5C0D-33EE-4788D4097C6B}"/>
                </a:ext>
              </a:extLst>
            </p:cNvPr>
            <p:cNvSpPr txBox="1"/>
            <p:nvPr/>
          </p:nvSpPr>
          <p:spPr>
            <a:xfrm>
              <a:off x="1812552" y="5313559"/>
              <a:ext cx="837089" cy="246221"/>
            </a:xfrm>
            <a:prstGeom prst="rect">
              <a:avLst/>
            </a:prstGeom>
            <a:noFill/>
          </p:spPr>
          <p:txBody>
            <a:bodyPr wrap="none" rtlCol="0">
              <a:spAutoFit/>
            </a:bodyPr>
            <a:lstStyle/>
            <a:p>
              <a:r>
                <a:rPr lang="pt-BR" sz="1000" dirty="0"/>
                <a:t>Referência</a:t>
              </a:r>
            </a:p>
          </p:txBody>
        </p:sp>
        <p:sp>
          <p:nvSpPr>
            <p:cNvPr id="17" name="CaixaDeTexto 16">
              <a:extLst>
                <a:ext uri="{FF2B5EF4-FFF2-40B4-BE49-F238E27FC236}">
                  <a16:creationId xmlns:a16="http://schemas.microsoft.com/office/drawing/2014/main" id="{3B82208D-5E0D-4E7F-E2DD-935353B99B21}"/>
                </a:ext>
              </a:extLst>
            </p:cNvPr>
            <p:cNvSpPr txBox="1"/>
            <p:nvPr/>
          </p:nvSpPr>
          <p:spPr>
            <a:xfrm>
              <a:off x="809218" y="5301138"/>
              <a:ext cx="684803" cy="246221"/>
            </a:xfrm>
            <a:prstGeom prst="rect">
              <a:avLst/>
            </a:prstGeom>
            <a:noFill/>
          </p:spPr>
          <p:txBody>
            <a:bodyPr wrap="none" rtlCol="0">
              <a:spAutoFit/>
            </a:bodyPr>
            <a:lstStyle/>
            <a:p>
              <a:r>
                <a:rPr lang="pt-BR" sz="1000" dirty="0" err="1">
                  <a:solidFill>
                    <a:srgbClr val="FF0000"/>
                  </a:solidFill>
                </a:rPr>
                <a:t>Classif</a:t>
              </a:r>
              <a:r>
                <a:rPr lang="pt-BR" sz="1000" dirty="0">
                  <a:solidFill>
                    <a:srgbClr val="FF0000"/>
                  </a:solidFill>
                </a:rPr>
                <a:t> 1</a:t>
              </a:r>
            </a:p>
          </p:txBody>
        </p:sp>
        <p:sp>
          <p:nvSpPr>
            <p:cNvPr id="18" name="CaixaDeTexto 17">
              <a:extLst>
                <a:ext uri="{FF2B5EF4-FFF2-40B4-BE49-F238E27FC236}">
                  <a16:creationId xmlns:a16="http://schemas.microsoft.com/office/drawing/2014/main" id="{05F95D78-03CE-5403-85F4-136EFF418B91}"/>
                </a:ext>
              </a:extLst>
            </p:cNvPr>
            <p:cNvSpPr txBox="1"/>
            <p:nvPr/>
          </p:nvSpPr>
          <p:spPr>
            <a:xfrm>
              <a:off x="2957753" y="5301138"/>
              <a:ext cx="705642" cy="246221"/>
            </a:xfrm>
            <a:prstGeom prst="rect">
              <a:avLst/>
            </a:prstGeom>
            <a:noFill/>
          </p:spPr>
          <p:txBody>
            <a:bodyPr wrap="none" rtlCol="0">
              <a:spAutoFit/>
            </a:bodyPr>
            <a:lstStyle/>
            <a:p>
              <a:r>
                <a:rPr lang="pt-BR" sz="1000" dirty="0" err="1">
                  <a:solidFill>
                    <a:schemeClr val="accent6">
                      <a:lumMod val="75000"/>
                    </a:schemeClr>
                  </a:solidFill>
                </a:rPr>
                <a:t>Classif</a:t>
              </a:r>
              <a:r>
                <a:rPr lang="pt-BR" sz="1000" dirty="0">
                  <a:solidFill>
                    <a:schemeClr val="accent6">
                      <a:lumMod val="75000"/>
                    </a:schemeClr>
                  </a:solidFill>
                </a:rPr>
                <a:t> 2</a:t>
              </a:r>
            </a:p>
          </p:txBody>
        </p:sp>
      </p:grpSp>
      <p:grpSp>
        <p:nvGrpSpPr>
          <p:cNvPr id="191631" name="Agrupar 191630">
            <a:extLst>
              <a:ext uri="{FF2B5EF4-FFF2-40B4-BE49-F238E27FC236}">
                <a16:creationId xmlns:a16="http://schemas.microsoft.com/office/drawing/2014/main" id="{ABA5527F-23C0-6D53-F982-4A66D7B9901A}"/>
              </a:ext>
            </a:extLst>
          </p:cNvPr>
          <p:cNvGrpSpPr/>
          <p:nvPr/>
        </p:nvGrpSpPr>
        <p:grpSpPr>
          <a:xfrm>
            <a:off x="4499992" y="3981988"/>
            <a:ext cx="3095054" cy="1217752"/>
            <a:chOff x="4499992" y="3981988"/>
            <a:chExt cx="3095054" cy="1217752"/>
          </a:xfrm>
        </p:grpSpPr>
        <p:sp>
          <p:nvSpPr>
            <p:cNvPr id="191511" name="Retângulo 191510">
              <a:extLst>
                <a:ext uri="{FF2B5EF4-FFF2-40B4-BE49-F238E27FC236}">
                  <a16:creationId xmlns:a16="http://schemas.microsoft.com/office/drawing/2014/main" id="{4AD3C6D7-44D5-6913-5F07-167940748828}"/>
                </a:ext>
              </a:extLst>
            </p:cNvPr>
            <p:cNvSpPr/>
            <p:nvPr/>
          </p:nvSpPr>
          <p:spPr bwMode="auto">
            <a:xfrm>
              <a:off x="5579509" y="3981988"/>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0" name="CaixaDeTexto 49">
              <a:extLst>
                <a:ext uri="{FF2B5EF4-FFF2-40B4-BE49-F238E27FC236}">
                  <a16:creationId xmlns:a16="http://schemas.microsoft.com/office/drawing/2014/main" id="{9529DEED-9301-D600-9B41-A724B556BE44}"/>
                </a:ext>
              </a:extLst>
            </p:cNvPr>
            <p:cNvSpPr txBox="1"/>
            <p:nvPr/>
          </p:nvSpPr>
          <p:spPr>
            <a:xfrm>
              <a:off x="5628976" y="4953519"/>
              <a:ext cx="837089" cy="246221"/>
            </a:xfrm>
            <a:prstGeom prst="rect">
              <a:avLst/>
            </a:prstGeom>
            <a:noFill/>
          </p:spPr>
          <p:txBody>
            <a:bodyPr wrap="none" rtlCol="0">
              <a:spAutoFit/>
            </a:bodyPr>
            <a:lstStyle/>
            <a:p>
              <a:r>
                <a:rPr lang="pt-BR" sz="1000" dirty="0"/>
                <a:t>Referência</a:t>
              </a:r>
            </a:p>
          </p:txBody>
        </p:sp>
        <p:grpSp>
          <p:nvGrpSpPr>
            <p:cNvPr id="191628" name="Agrupar 191627">
              <a:extLst>
                <a:ext uri="{FF2B5EF4-FFF2-40B4-BE49-F238E27FC236}">
                  <a16:creationId xmlns:a16="http://schemas.microsoft.com/office/drawing/2014/main" id="{207D8DB3-91C7-CF9E-450C-E952EDA1A6F1}"/>
                </a:ext>
              </a:extLst>
            </p:cNvPr>
            <p:cNvGrpSpPr/>
            <p:nvPr/>
          </p:nvGrpSpPr>
          <p:grpSpPr>
            <a:xfrm>
              <a:off x="4499992" y="3981988"/>
              <a:ext cx="936104" cy="1205331"/>
              <a:chOff x="4499992" y="3981988"/>
              <a:chExt cx="936104" cy="1205331"/>
            </a:xfrm>
          </p:grpSpPr>
          <p:sp>
            <p:nvSpPr>
              <p:cNvPr id="191500" name="Retângulo 191499">
                <a:extLst>
                  <a:ext uri="{FF2B5EF4-FFF2-40B4-BE49-F238E27FC236}">
                    <a16:creationId xmlns:a16="http://schemas.microsoft.com/office/drawing/2014/main" id="{46A3625B-7658-0DDE-16AB-394369FFC146}"/>
                  </a:ext>
                </a:extLst>
              </p:cNvPr>
              <p:cNvSpPr/>
              <p:nvPr/>
            </p:nvSpPr>
            <p:spPr bwMode="auto">
              <a:xfrm>
                <a:off x="4499992" y="3981988"/>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1" name="Elipse 191500">
                <a:extLst>
                  <a:ext uri="{FF2B5EF4-FFF2-40B4-BE49-F238E27FC236}">
                    <a16:creationId xmlns:a16="http://schemas.microsoft.com/office/drawing/2014/main" id="{532DDCDF-E789-93F7-D8D0-10FF506E8572}"/>
                  </a:ext>
                </a:extLst>
              </p:cNvPr>
              <p:cNvSpPr/>
              <p:nvPr/>
            </p:nvSpPr>
            <p:spPr bwMode="auto">
              <a:xfrm>
                <a:off x="4644008" y="418508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2" name="Elipse 191501">
                <a:extLst>
                  <a:ext uri="{FF2B5EF4-FFF2-40B4-BE49-F238E27FC236}">
                    <a16:creationId xmlns:a16="http://schemas.microsoft.com/office/drawing/2014/main" id="{E9BFE6C2-41F5-18D6-374A-8117E7ACE132}"/>
                  </a:ext>
                </a:extLst>
              </p:cNvPr>
              <p:cNvSpPr/>
              <p:nvPr/>
            </p:nvSpPr>
            <p:spPr bwMode="auto">
              <a:xfrm>
                <a:off x="4896040" y="454512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3" name="Elipse 191502">
                <a:extLst>
                  <a:ext uri="{FF2B5EF4-FFF2-40B4-BE49-F238E27FC236}">
                    <a16:creationId xmlns:a16="http://schemas.microsoft.com/office/drawing/2014/main" id="{19A2A9B7-3BDB-D93A-F3AD-0CF8E82456C5}"/>
                  </a:ext>
                </a:extLst>
              </p:cNvPr>
              <p:cNvSpPr/>
              <p:nvPr/>
            </p:nvSpPr>
            <p:spPr bwMode="auto">
              <a:xfrm>
                <a:off x="4860032" y="419801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4" name="Elipse 191503">
                <a:extLst>
                  <a:ext uri="{FF2B5EF4-FFF2-40B4-BE49-F238E27FC236}">
                    <a16:creationId xmlns:a16="http://schemas.microsoft.com/office/drawing/2014/main" id="{F6C3F3EA-D2C3-FEA7-890A-A3A44363492B}"/>
                  </a:ext>
                </a:extLst>
              </p:cNvPr>
              <p:cNvSpPr/>
              <p:nvPr/>
            </p:nvSpPr>
            <p:spPr bwMode="auto">
              <a:xfrm>
                <a:off x="5101208" y="46171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5" name="Elipse 191504">
                <a:extLst>
                  <a:ext uri="{FF2B5EF4-FFF2-40B4-BE49-F238E27FC236}">
                    <a16:creationId xmlns:a16="http://schemas.microsoft.com/office/drawing/2014/main" id="{A27C7B91-FD3D-B8FD-3534-C2D56B2FC70C}"/>
                  </a:ext>
                </a:extLst>
              </p:cNvPr>
              <p:cNvSpPr/>
              <p:nvPr/>
            </p:nvSpPr>
            <p:spPr bwMode="auto">
              <a:xfrm>
                <a:off x="4644008" y="467445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6" name="Elipse 191505">
                <a:extLst>
                  <a:ext uri="{FF2B5EF4-FFF2-40B4-BE49-F238E27FC236}">
                    <a16:creationId xmlns:a16="http://schemas.microsoft.com/office/drawing/2014/main" id="{D38448DC-43A7-71D5-926D-2980BE812582}"/>
                  </a:ext>
                </a:extLst>
              </p:cNvPr>
              <p:cNvSpPr/>
              <p:nvPr/>
            </p:nvSpPr>
            <p:spPr bwMode="auto">
              <a:xfrm>
                <a:off x="5040056" y="477407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7" name="Elipse 191506">
                <a:extLst>
                  <a:ext uri="{FF2B5EF4-FFF2-40B4-BE49-F238E27FC236}">
                    <a16:creationId xmlns:a16="http://schemas.microsoft.com/office/drawing/2014/main" id="{A3D8EB4A-834C-0174-1E85-4CE4DDFF990B}"/>
                  </a:ext>
                </a:extLst>
              </p:cNvPr>
              <p:cNvSpPr/>
              <p:nvPr/>
            </p:nvSpPr>
            <p:spPr bwMode="auto">
              <a:xfrm>
                <a:off x="5184072" y="4365104"/>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8" name="Elipse 191507">
                <a:extLst>
                  <a:ext uri="{FF2B5EF4-FFF2-40B4-BE49-F238E27FC236}">
                    <a16:creationId xmlns:a16="http://schemas.microsoft.com/office/drawing/2014/main" id="{717FFDB8-7291-48DC-9A50-553F8C9C8FC7}"/>
                  </a:ext>
                </a:extLst>
              </p:cNvPr>
              <p:cNvSpPr/>
              <p:nvPr/>
            </p:nvSpPr>
            <p:spPr bwMode="auto">
              <a:xfrm>
                <a:off x="5220072" y="4126004"/>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09" name="Elipse 191508">
                <a:extLst>
                  <a:ext uri="{FF2B5EF4-FFF2-40B4-BE49-F238E27FC236}">
                    <a16:creationId xmlns:a16="http://schemas.microsoft.com/office/drawing/2014/main" id="{44FCBBC9-5CA0-A3B6-ABC7-D6759B095C37}"/>
                  </a:ext>
                </a:extLst>
              </p:cNvPr>
              <p:cNvSpPr/>
              <p:nvPr/>
            </p:nvSpPr>
            <p:spPr bwMode="auto">
              <a:xfrm>
                <a:off x="5292080" y="46531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0" name="Elipse 191509">
                <a:extLst>
                  <a:ext uri="{FF2B5EF4-FFF2-40B4-BE49-F238E27FC236}">
                    <a16:creationId xmlns:a16="http://schemas.microsoft.com/office/drawing/2014/main" id="{AF684CBE-1D15-C5F6-BB71-18B262C6CDED}"/>
                  </a:ext>
                </a:extLst>
              </p:cNvPr>
              <p:cNvSpPr/>
              <p:nvPr/>
            </p:nvSpPr>
            <p:spPr bwMode="auto">
              <a:xfrm>
                <a:off x="4680016" y="44140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1" name="CaixaDeTexto 50">
                <a:extLst>
                  <a:ext uri="{FF2B5EF4-FFF2-40B4-BE49-F238E27FC236}">
                    <a16:creationId xmlns:a16="http://schemas.microsoft.com/office/drawing/2014/main" id="{C545301E-14E5-9215-8EDC-2C337C5B37E9}"/>
                  </a:ext>
                </a:extLst>
              </p:cNvPr>
              <p:cNvSpPr txBox="1"/>
              <p:nvPr/>
            </p:nvSpPr>
            <p:spPr>
              <a:xfrm>
                <a:off x="4625642" y="4941098"/>
                <a:ext cx="684803" cy="246221"/>
              </a:xfrm>
              <a:prstGeom prst="rect">
                <a:avLst/>
              </a:prstGeom>
              <a:noFill/>
            </p:spPr>
            <p:txBody>
              <a:bodyPr wrap="none" rtlCol="0">
                <a:spAutoFit/>
              </a:bodyPr>
              <a:lstStyle/>
              <a:p>
                <a:r>
                  <a:rPr lang="pt-BR" sz="1000" dirty="0" err="1">
                    <a:solidFill>
                      <a:srgbClr val="FF0000"/>
                    </a:solidFill>
                  </a:rPr>
                  <a:t>Classif</a:t>
                </a:r>
                <a:r>
                  <a:rPr lang="pt-BR" sz="1000" dirty="0">
                    <a:solidFill>
                      <a:srgbClr val="FF0000"/>
                    </a:solidFill>
                  </a:rPr>
                  <a:t> 1</a:t>
                </a:r>
              </a:p>
            </p:txBody>
          </p:sp>
        </p:grpSp>
        <p:grpSp>
          <p:nvGrpSpPr>
            <p:cNvPr id="191630" name="Agrupar 191629">
              <a:extLst>
                <a:ext uri="{FF2B5EF4-FFF2-40B4-BE49-F238E27FC236}">
                  <a16:creationId xmlns:a16="http://schemas.microsoft.com/office/drawing/2014/main" id="{B2A89181-8257-AAED-570C-A2E8671220BD}"/>
                </a:ext>
              </a:extLst>
            </p:cNvPr>
            <p:cNvGrpSpPr/>
            <p:nvPr/>
          </p:nvGrpSpPr>
          <p:grpSpPr>
            <a:xfrm>
              <a:off x="6658942" y="3981988"/>
              <a:ext cx="936104" cy="1205331"/>
              <a:chOff x="6658942" y="3981988"/>
              <a:chExt cx="936104" cy="1205331"/>
            </a:xfrm>
          </p:grpSpPr>
          <p:sp>
            <p:nvSpPr>
              <p:cNvPr id="191488" name="Retângulo 191487">
                <a:extLst>
                  <a:ext uri="{FF2B5EF4-FFF2-40B4-BE49-F238E27FC236}">
                    <a16:creationId xmlns:a16="http://schemas.microsoft.com/office/drawing/2014/main" id="{B5BF7423-E260-6AA7-8907-B1CE6ECED0CE}"/>
                  </a:ext>
                </a:extLst>
              </p:cNvPr>
              <p:cNvSpPr/>
              <p:nvPr/>
            </p:nvSpPr>
            <p:spPr bwMode="auto">
              <a:xfrm>
                <a:off x="6658942" y="3981988"/>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dirty="0">
                  <a:ln>
                    <a:noFill/>
                  </a:ln>
                  <a:solidFill>
                    <a:schemeClr val="tx1"/>
                  </a:solidFill>
                  <a:effectLst/>
                  <a:latin typeface="Comic Sans MS" pitchFamily="66" charset="0"/>
                </a:endParaRPr>
              </a:p>
            </p:txBody>
          </p:sp>
          <p:sp>
            <p:nvSpPr>
              <p:cNvPr id="191489" name="Elipse 191488">
                <a:extLst>
                  <a:ext uri="{FF2B5EF4-FFF2-40B4-BE49-F238E27FC236}">
                    <a16:creationId xmlns:a16="http://schemas.microsoft.com/office/drawing/2014/main" id="{076718E2-FA56-FFED-4BCE-E5CC40696E6E}"/>
                  </a:ext>
                </a:extLst>
              </p:cNvPr>
              <p:cNvSpPr/>
              <p:nvPr/>
            </p:nvSpPr>
            <p:spPr bwMode="auto">
              <a:xfrm>
                <a:off x="6840256" y="4090004"/>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1" name="Elipse 191490">
                <a:extLst>
                  <a:ext uri="{FF2B5EF4-FFF2-40B4-BE49-F238E27FC236}">
                    <a16:creationId xmlns:a16="http://schemas.microsoft.com/office/drawing/2014/main" id="{C37CA641-785A-B3D9-A48E-1A57F3AF1024}"/>
                  </a:ext>
                </a:extLst>
              </p:cNvPr>
              <p:cNvSpPr/>
              <p:nvPr/>
            </p:nvSpPr>
            <p:spPr bwMode="auto">
              <a:xfrm>
                <a:off x="6955358" y="4365104"/>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2" name="Elipse 191491">
                <a:extLst>
                  <a:ext uri="{FF2B5EF4-FFF2-40B4-BE49-F238E27FC236}">
                    <a16:creationId xmlns:a16="http://schemas.microsoft.com/office/drawing/2014/main" id="{4FDE6C4D-52B0-9A32-3D29-75B5E1A338A0}"/>
                  </a:ext>
                </a:extLst>
              </p:cNvPr>
              <p:cNvSpPr/>
              <p:nvPr/>
            </p:nvSpPr>
            <p:spPr bwMode="auto">
              <a:xfrm>
                <a:off x="7107758" y="425709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3" name="Elipse 191492">
                <a:extLst>
                  <a:ext uri="{FF2B5EF4-FFF2-40B4-BE49-F238E27FC236}">
                    <a16:creationId xmlns:a16="http://schemas.microsoft.com/office/drawing/2014/main" id="{0FC2E2E6-6EF7-5D2B-8C2E-0B62BEDAEBD0}"/>
                  </a:ext>
                </a:extLst>
              </p:cNvPr>
              <p:cNvSpPr/>
              <p:nvPr/>
            </p:nvSpPr>
            <p:spPr bwMode="auto">
              <a:xfrm>
                <a:off x="7344312" y="4522052"/>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4" name="Elipse 191493">
                <a:extLst>
                  <a:ext uri="{FF2B5EF4-FFF2-40B4-BE49-F238E27FC236}">
                    <a16:creationId xmlns:a16="http://schemas.microsoft.com/office/drawing/2014/main" id="{926FE6D1-271B-C830-4301-BF5F6339EA5A}"/>
                  </a:ext>
                </a:extLst>
              </p:cNvPr>
              <p:cNvSpPr/>
              <p:nvPr/>
            </p:nvSpPr>
            <p:spPr bwMode="auto">
              <a:xfrm>
                <a:off x="6768248" y="465313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5" name="Elipse 191494">
                <a:extLst>
                  <a:ext uri="{FF2B5EF4-FFF2-40B4-BE49-F238E27FC236}">
                    <a16:creationId xmlns:a16="http://schemas.microsoft.com/office/drawing/2014/main" id="{64A079D1-9EB7-7CF0-1C48-6BB2C7320EB9}"/>
                  </a:ext>
                </a:extLst>
              </p:cNvPr>
              <p:cNvSpPr/>
              <p:nvPr/>
            </p:nvSpPr>
            <p:spPr bwMode="auto">
              <a:xfrm>
                <a:off x="7126998" y="465313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6" name="Elipse 191495">
                <a:extLst>
                  <a:ext uri="{FF2B5EF4-FFF2-40B4-BE49-F238E27FC236}">
                    <a16:creationId xmlns:a16="http://schemas.microsoft.com/office/drawing/2014/main" id="{3A2307E0-27CA-7FFD-F3A2-92624B838610}"/>
                  </a:ext>
                </a:extLst>
              </p:cNvPr>
              <p:cNvSpPr/>
              <p:nvPr/>
            </p:nvSpPr>
            <p:spPr bwMode="auto">
              <a:xfrm>
                <a:off x="7236296" y="441403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7" name="Elipse 191496">
                <a:extLst>
                  <a:ext uri="{FF2B5EF4-FFF2-40B4-BE49-F238E27FC236}">
                    <a16:creationId xmlns:a16="http://schemas.microsoft.com/office/drawing/2014/main" id="{ACC4B463-11D0-7D50-5CD9-FE6FF6A7A7CD}"/>
                  </a:ext>
                </a:extLst>
              </p:cNvPr>
              <p:cNvSpPr/>
              <p:nvPr/>
            </p:nvSpPr>
            <p:spPr bwMode="auto">
              <a:xfrm>
                <a:off x="7308304" y="4126004"/>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8" name="Elipse 191497">
                <a:extLst>
                  <a:ext uri="{FF2B5EF4-FFF2-40B4-BE49-F238E27FC236}">
                    <a16:creationId xmlns:a16="http://schemas.microsoft.com/office/drawing/2014/main" id="{40FA71C9-A590-35F9-B2CB-EC29854E36E9}"/>
                  </a:ext>
                </a:extLst>
              </p:cNvPr>
              <p:cNvSpPr/>
              <p:nvPr/>
            </p:nvSpPr>
            <p:spPr bwMode="auto">
              <a:xfrm>
                <a:off x="7451030" y="4761152"/>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499" name="Elipse 191498">
                <a:extLst>
                  <a:ext uri="{FF2B5EF4-FFF2-40B4-BE49-F238E27FC236}">
                    <a16:creationId xmlns:a16="http://schemas.microsoft.com/office/drawing/2014/main" id="{6DAB95AE-FBEE-DC3C-4641-83B23A3803E5}"/>
                  </a:ext>
                </a:extLst>
              </p:cNvPr>
              <p:cNvSpPr/>
              <p:nvPr/>
            </p:nvSpPr>
            <p:spPr bwMode="auto">
              <a:xfrm>
                <a:off x="6766958" y="4365104"/>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2" name="CaixaDeTexto 51">
                <a:extLst>
                  <a:ext uri="{FF2B5EF4-FFF2-40B4-BE49-F238E27FC236}">
                    <a16:creationId xmlns:a16="http://schemas.microsoft.com/office/drawing/2014/main" id="{FC810E39-69D4-7A08-B5B7-6BC98572686C}"/>
                  </a:ext>
                </a:extLst>
              </p:cNvPr>
              <p:cNvSpPr txBox="1"/>
              <p:nvPr/>
            </p:nvSpPr>
            <p:spPr>
              <a:xfrm>
                <a:off x="6774177" y="4941098"/>
                <a:ext cx="705642" cy="246221"/>
              </a:xfrm>
              <a:prstGeom prst="rect">
                <a:avLst/>
              </a:prstGeom>
              <a:noFill/>
            </p:spPr>
            <p:txBody>
              <a:bodyPr wrap="none" rtlCol="0">
                <a:spAutoFit/>
              </a:bodyPr>
              <a:lstStyle/>
              <a:p>
                <a:r>
                  <a:rPr lang="pt-BR" sz="1000" dirty="0" err="1">
                    <a:solidFill>
                      <a:schemeClr val="accent6">
                        <a:lumMod val="75000"/>
                      </a:schemeClr>
                    </a:solidFill>
                  </a:rPr>
                  <a:t>Classif</a:t>
                </a:r>
                <a:r>
                  <a:rPr lang="pt-BR" sz="1000" dirty="0">
                    <a:solidFill>
                      <a:schemeClr val="accent6">
                        <a:lumMod val="75000"/>
                      </a:schemeClr>
                    </a:solidFill>
                  </a:rPr>
                  <a:t> 2</a:t>
                </a:r>
              </a:p>
            </p:txBody>
          </p:sp>
        </p:grpSp>
      </p:grpSp>
      <p:sp>
        <p:nvSpPr>
          <p:cNvPr id="191533" name="CaixaDeTexto 191532">
            <a:extLst>
              <a:ext uri="{FF2B5EF4-FFF2-40B4-BE49-F238E27FC236}">
                <a16:creationId xmlns:a16="http://schemas.microsoft.com/office/drawing/2014/main" id="{78E61F4F-2B1B-56D5-78A4-B8A607B2C4D7}"/>
              </a:ext>
            </a:extLst>
          </p:cNvPr>
          <p:cNvSpPr txBox="1"/>
          <p:nvPr/>
        </p:nvSpPr>
        <p:spPr>
          <a:xfrm>
            <a:off x="995821" y="4005064"/>
            <a:ext cx="2470548" cy="261610"/>
          </a:xfrm>
          <a:prstGeom prst="rect">
            <a:avLst/>
          </a:prstGeom>
          <a:noFill/>
        </p:spPr>
        <p:txBody>
          <a:bodyPr wrap="none" rtlCol="0">
            <a:spAutoFit/>
          </a:bodyPr>
          <a:lstStyle/>
          <a:p>
            <a:r>
              <a:rPr lang="pt-BR" sz="1100" dirty="0"/>
              <a:t>Avaliação usando mesmas amostras</a:t>
            </a:r>
          </a:p>
        </p:txBody>
      </p:sp>
      <p:sp>
        <p:nvSpPr>
          <p:cNvPr id="191534" name="CaixaDeTexto 191533">
            <a:extLst>
              <a:ext uri="{FF2B5EF4-FFF2-40B4-BE49-F238E27FC236}">
                <a16:creationId xmlns:a16="http://schemas.microsoft.com/office/drawing/2014/main" id="{E5BC5C69-9E7F-4C1C-8438-FF4C93278635}"/>
              </a:ext>
            </a:extLst>
          </p:cNvPr>
          <p:cNvSpPr txBox="1"/>
          <p:nvPr/>
        </p:nvSpPr>
        <p:spPr>
          <a:xfrm>
            <a:off x="4591832" y="3599438"/>
            <a:ext cx="2911374" cy="261610"/>
          </a:xfrm>
          <a:prstGeom prst="rect">
            <a:avLst/>
          </a:prstGeom>
          <a:noFill/>
        </p:spPr>
        <p:txBody>
          <a:bodyPr wrap="none" rtlCol="0">
            <a:spAutoFit/>
          </a:bodyPr>
          <a:lstStyle/>
          <a:p>
            <a:r>
              <a:rPr lang="pt-BR" sz="1100" dirty="0"/>
              <a:t>Avaliação usando amostras independentes</a:t>
            </a:r>
          </a:p>
        </p:txBody>
      </p:sp>
      <p:grpSp>
        <p:nvGrpSpPr>
          <p:cNvPr id="191660" name="Agrupar 191659">
            <a:extLst>
              <a:ext uri="{FF2B5EF4-FFF2-40B4-BE49-F238E27FC236}">
                <a16:creationId xmlns:a16="http://schemas.microsoft.com/office/drawing/2014/main" id="{4056F60B-7E80-C8B8-FA48-D7ED81F5A033}"/>
              </a:ext>
            </a:extLst>
          </p:cNvPr>
          <p:cNvGrpSpPr/>
          <p:nvPr/>
        </p:nvGrpSpPr>
        <p:grpSpPr>
          <a:xfrm>
            <a:off x="4499992" y="5378411"/>
            <a:ext cx="4186883" cy="1218941"/>
            <a:chOff x="4499992" y="5378411"/>
            <a:chExt cx="4186883" cy="1218941"/>
          </a:xfrm>
        </p:grpSpPr>
        <p:sp>
          <p:nvSpPr>
            <p:cNvPr id="191658" name="Retângulo 191657">
              <a:extLst>
                <a:ext uri="{FF2B5EF4-FFF2-40B4-BE49-F238E27FC236}">
                  <a16:creationId xmlns:a16="http://schemas.microsoft.com/office/drawing/2014/main" id="{E0D95C80-AB25-7020-CE7B-7577512CD265}"/>
                </a:ext>
              </a:extLst>
            </p:cNvPr>
            <p:cNvSpPr/>
            <p:nvPr/>
          </p:nvSpPr>
          <p:spPr bwMode="auto">
            <a:xfrm>
              <a:off x="5581402" y="5378411"/>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59" name="Retângulo 191658">
              <a:extLst>
                <a:ext uri="{FF2B5EF4-FFF2-40B4-BE49-F238E27FC236}">
                  <a16:creationId xmlns:a16="http://schemas.microsoft.com/office/drawing/2014/main" id="{F4DA878D-E392-9756-070F-A2E9F687A49E}"/>
                </a:ext>
              </a:extLst>
            </p:cNvPr>
            <p:cNvSpPr/>
            <p:nvPr/>
          </p:nvSpPr>
          <p:spPr bwMode="auto">
            <a:xfrm>
              <a:off x="7740352" y="5378411"/>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191609" name="Agrupar 191608">
              <a:extLst>
                <a:ext uri="{FF2B5EF4-FFF2-40B4-BE49-F238E27FC236}">
                  <a16:creationId xmlns:a16="http://schemas.microsoft.com/office/drawing/2014/main" id="{A514A749-201B-F26B-8CAF-F26254C26C9A}"/>
                </a:ext>
              </a:extLst>
            </p:cNvPr>
            <p:cNvGrpSpPr/>
            <p:nvPr/>
          </p:nvGrpSpPr>
          <p:grpSpPr>
            <a:xfrm>
              <a:off x="4499992" y="5379600"/>
              <a:ext cx="936104" cy="1205331"/>
              <a:chOff x="5004048" y="4947552"/>
              <a:chExt cx="936104" cy="1205331"/>
            </a:xfrm>
          </p:grpSpPr>
          <p:grpSp>
            <p:nvGrpSpPr>
              <p:cNvPr id="191582" name="Agrupar 191581">
                <a:extLst>
                  <a:ext uri="{FF2B5EF4-FFF2-40B4-BE49-F238E27FC236}">
                    <a16:creationId xmlns:a16="http://schemas.microsoft.com/office/drawing/2014/main" id="{59BA993B-E4DE-92E5-2DAB-FBD5638DF6F6}"/>
                  </a:ext>
                </a:extLst>
              </p:cNvPr>
              <p:cNvGrpSpPr/>
              <p:nvPr/>
            </p:nvGrpSpPr>
            <p:grpSpPr>
              <a:xfrm>
                <a:off x="5004048" y="4947552"/>
                <a:ext cx="936104" cy="936104"/>
                <a:chOff x="5004048" y="4947552"/>
                <a:chExt cx="936104" cy="936104"/>
              </a:xfrm>
            </p:grpSpPr>
            <p:sp>
              <p:nvSpPr>
                <p:cNvPr id="191547" name="Retângulo 191546">
                  <a:extLst>
                    <a:ext uri="{FF2B5EF4-FFF2-40B4-BE49-F238E27FC236}">
                      <a16:creationId xmlns:a16="http://schemas.microsoft.com/office/drawing/2014/main" id="{9FDF4249-CA35-CAE9-B16B-CE5F8CE7AB78}"/>
                    </a:ext>
                  </a:extLst>
                </p:cNvPr>
                <p:cNvSpPr/>
                <p:nvPr/>
              </p:nvSpPr>
              <p:spPr bwMode="auto">
                <a:xfrm>
                  <a:off x="5004048" y="4947552"/>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48" name="Elipse 191547">
                  <a:extLst>
                    <a:ext uri="{FF2B5EF4-FFF2-40B4-BE49-F238E27FC236}">
                      <a16:creationId xmlns:a16="http://schemas.microsoft.com/office/drawing/2014/main" id="{C22FE671-7617-D2B8-B4F6-ABC93A3ED5A0}"/>
                    </a:ext>
                  </a:extLst>
                </p:cNvPr>
                <p:cNvSpPr/>
                <p:nvPr/>
              </p:nvSpPr>
              <p:spPr bwMode="auto">
                <a:xfrm>
                  <a:off x="5148064" y="515065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49" name="Elipse 191548">
                  <a:extLst>
                    <a:ext uri="{FF2B5EF4-FFF2-40B4-BE49-F238E27FC236}">
                      <a16:creationId xmlns:a16="http://schemas.microsoft.com/office/drawing/2014/main" id="{5D6AF984-3A8C-F008-B1DD-CE04A88306EE}"/>
                    </a:ext>
                  </a:extLst>
                </p:cNvPr>
                <p:cNvSpPr/>
                <p:nvPr/>
              </p:nvSpPr>
              <p:spPr bwMode="auto">
                <a:xfrm>
                  <a:off x="5400096" y="551069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0" name="Elipse 191549">
                  <a:extLst>
                    <a:ext uri="{FF2B5EF4-FFF2-40B4-BE49-F238E27FC236}">
                      <a16:creationId xmlns:a16="http://schemas.microsoft.com/office/drawing/2014/main" id="{6E5CDE24-7FA6-4FD3-F9CB-AB58CF56CAEF}"/>
                    </a:ext>
                  </a:extLst>
                </p:cNvPr>
                <p:cNvSpPr/>
                <p:nvPr/>
              </p:nvSpPr>
              <p:spPr bwMode="auto">
                <a:xfrm>
                  <a:off x="5364088" y="516357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1" name="Elipse 191550">
                  <a:extLst>
                    <a:ext uri="{FF2B5EF4-FFF2-40B4-BE49-F238E27FC236}">
                      <a16:creationId xmlns:a16="http://schemas.microsoft.com/office/drawing/2014/main" id="{9845F9DA-FC91-D1BE-E9E7-9FD6608F818D}"/>
                    </a:ext>
                  </a:extLst>
                </p:cNvPr>
                <p:cNvSpPr/>
                <p:nvPr/>
              </p:nvSpPr>
              <p:spPr bwMode="auto">
                <a:xfrm>
                  <a:off x="5605264" y="5582700"/>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2" name="Elipse 191551">
                  <a:extLst>
                    <a:ext uri="{FF2B5EF4-FFF2-40B4-BE49-F238E27FC236}">
                      <a16:creationId xmlns:a16="http://schemas.microsoft.com/office/drawing/2014/main" id="{2D922954-50E3-AD83-EE78-E1D58A12D46A}"/>
                    </a:ext>
                  </a:extLst>
                </p:cNvPr>
                <p:cNvSpPr/>
                <p:nvPr/>
              </p:nvSpPr>
              <p:spPr bwMode="auto">
                <a:xfrm>
                  <a:off x="5148064" y="564001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3" name="Elipse 191552">
                  <a:extLst>
                    <a:ext uri="{FF2B5EF4-FFF2-40B4-BE49-F238E27FC236}">
                      <a16:creationId xmlns:a16="http://schemas.microsoft.com/office/drawing/2014/main" id="{DE0C105C-93C3-8E10-0FBE-EC82BC669E99}"/>
                    </a:ext>
                  </a:extLst>
                </p:cNvPr>
                <p:cNvSpPr/>
                <p:nvPr/>
              </p:nvSpPr>
              <p:spPr bwMode="auto">
                <a:xfrm>
                  <a:off x="5544112" y="5739640"/>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4" name="Elipse 191553">
                  <a:extLst>
                    <a:ext uri="{FF2B5EF4-FFF2-40B4-BE49-F238E27FC236}">
                      <a16:creationId xmlns:a16="http://schemas.microsoft.com/office/drawing/2014/main" id="{A4CAF4C1-5C2B-603B-39EC-E063985BA6BA}"/>
                    </a:ext>
                  </a:extLst>
                </p:cNvPr>
                <p:cNvSpPr/>
                <p:nvPr/>
              </p:nvSpPr>
              <p:spPr bwMode="auto">
                <a:xfrm>
                  <a:off x="5688128" y="533066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5" name="Elipse 191554">
                  <a:extLst>
                    <a:ext uri="{FF2B5EF4-FFF2-40B4-BE49-F238E27FC236}">
                      <a16:creationId xmlns:a16="http://schemas.microsoft.com/office/drawing/2014/main" id="{1D3B8B67-90A2-D62D-4C5A-0CB2C9C97532}"/>
                    </a:ext>
                  </a:extLst>
                </p:cNvPr>
                <p:cNvSpPr/>
                <p:nvPr/>
              </p:nvSpPr>
              <p:spPr bwMode="auto">
                <a:xfrm>
                  <a:off x="5724128" y="509156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6" name="Elipse 191555">
                  <a:extLst>
                    <a:ext uri="{FF2B5EF4-FFF2-40B4-BE49-F238E27FC236}">
                      <a16:creationId xmlns:a16="http://schemas.microsoft.com/office/drawing/2014/main" id="{6D72D36D-3F86-1940-58DC-8F7DD571F50C}"/>
                    </a:ext>
                  </a:extLst>
                </p:cNvPr>
                <p:cNvSpPr/>
                <p:nvPr/>
              </p:nvSpPr>
              <p:spPr bwMode="auto">
                <a:xfrm>
                  <a:off x="5796136" y="5618700"/>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57" name="Elipse 191556">
                  <a:extLst>
                    <a:ext uri="{FF2B5EF4-FFF2-40B4-BE49-F238E27FC236}">
                      <a16:creationId xmlns:a16="http://schemas.microsoft.com/office/drawing/2014/main" id="{084D9B47-45C9-39BA-BCD8-0D8407FBF774}"/>
                    </a:ext>
                  </a:extLst>
                </p:cNvPr>
                <p:cNvSpPr/>
                <p:nvPr/>
              </p:nvSpPr>
              <p:spPr bwMode="auto">
                <a:xfrm>
                  <a:off x="5184072" y="5379600"/>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54" name="CaixaDeTexto 53">
                <a:extLst>
                  <a:ext uri="{FF2B5EF4-FFF2-40B4-BE49-F238E27FC236}">
                    <a16:creationId xmlns:a16="http://schemas.microsoft.com/office/drawing/2014/main" id="{BDCAC72D-4445-98F9-9360-374C0A89C21B}"/>
                  </a:ext>
                </a:extLst>
              </p:cNvPr>
              <p:cNvSpPr txBox="1"/>
              <p:nvPr/>
            </p:nvSpPr>
            <p:spPr>
              <a:xfrm>
                <a:off x="5129698" y="5906662"/>
                <a:ext cx="684803" cy="246221"/>
              </a:xfrm>
              <a:prstGeom prst="rect">
                <a:avLst/>
              </a:prstGeom>
              <a:noFill/>
            </p:spPr>
            <p:txBody>
              <a:bodyPr wrap="none" rtlCol="0">
                <a:spAutoFit/>
              </a:bodyPr>
              <a:lstStyle/>
              <a:p>
                <a:r>
                  <a:rPr lang="pt-BR" sz="1000" dirty="0" err="1">
                    <a:solidFill>
                      <a:srgbClr val="FF0000"/>
                    </a:solidFill>
                  </a:rPr>
                  <a:t>Classif</a:t>
                </a:r>
                <a:r>
                  <a:rPr lang="pt-BR" sz="1000" dirty="0">
                    <a:solidFill>
                      <a:srgbClr val="FF0000"/>
                    </a:solidFill>
                  </a:rPr>
                  <a:t> 1</a:t>
                </a:r>
              </a:p>
            </p:txBody>
          </p:sp>
        </p:grpSp>
        <p:grpSp>
          <p:nvGrpSpPr>
            <p:cNvPr id="191611" name="Agrupar 191610">
              <a:extLst>
                <a:ext uri="{FF2B5EF4-FFF2-40B4-BE49-F238E27FC236}">
                  <a16:creationId xmlns:a16="http://schemas.microsoft.com/office/drawing/2014/main" id="{F21D65AA-4D5B-57E4-AF86-AB0D811D2C10}"/>
                </a:ext>
              </a:extLst>
            </p:cNvPr>
            <p:cNvGrpSpPr/>
            <p:nvPr/>
          </p:nvGrpSpPr>
          <p:grpSpPr>
            <a:xfrm>
              <a:off x="6658942" y="5379600"/>
              <a:ext cx="936104" cy="1205331"/>
              <a:chOff x="7162998" y="4947552"/>
              <a:chExt cx="936104" cy="1205331"/>
            </a:xfrm>
          </p:grpSpPr>
          <p:grpSp>
            <p:nvGrpSpPr>
              <p:cNvPr id="191583" name="Agrupar 191582">
                <a:extLst>
                  <a:ext uri="{FF2B5EF4-FFF2-40B4-BE49-F238E27FC236}">
                    <a16:creationId xmlns:a16="http://schemas.microsoft.com/office/drawing/2014/main" id="{D1D0A3D5-582E-5503-4105-351BB277DC43}"/>
                  </a:ext>
                </a:extLst>
              </p:cNvPr>
              <p:cNvGrpSpPr/>
              <p:nvPr/>
            </p:nvGrpSpPr>
            <p:grpSpPr>
              <a:xfrm>
                <a:off x="7162998" y="4947552"/>
                <a:ext cx="936104" cy="936104"/>
                <a:chOff x="7162998" y="4947552"/>
                <a:chExt cx="936104" cy="936104"/>
              </a:xfrm>
            </p:grpSpPr>
            <p:sp>
              <p:nvSpPr>
                <p:cNvPr id="56" name="Retângulo 55">
                  <a:extLst>
                    <a:ext uri="{FF2B5EF4-FFF2-40B4-BE49-F238E27FC236}">
                      <a16:creationId xmlns:a16="http://schemas.microsoft.com/office/drawing/2014/main" id="{5A44CEE0-7528-5916-6A80-1C5149A71E7E}"/>
                    </a:ext>
                  </a:extLst>
                </p:cNvPr>
                <p:cNvSpPr/>
                <p:nvPr/>
              </p:nvSpPr>
              <p:spPr bwMode="auto">
                <a:xfrm>
                  <a:off x="7162998" y="4947552"/>
                  <a:ext cx="936104" cy="93610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7" name="Elipse 56">
                  <a:extLst>
                    <a:ext uri="{FF2B5EF4-FFF2-40B4-BE49-F238E27FC236}">
                      <a16:creationId xmlns:a16="http://schemas.microsoft.com/office/drawing/2014/main" id="{41AC714A-5378-0F3D-7077-E5B6F80F07DC}"/>
                    </a:ext>
                  </a:extLst>
                </p:cNvPr>
                <p:cNvSpPr/>
                <p:nvPr/>
              </p:nvSpPr>
              <p:spPr bwMode="auto">
                <a:xfrm>
                  <a:off x="7344312" y="505556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8" name="Elipse 57">
                  <a:extLst>
                    <a:ext uri="{FF2B5EF4-FFF2-40B4-BE49-F238E27FC236}">
                      <a16:creationId xmlns:a16="http://schemas.microsoft.com/office/drawing/2014/main" id="{7E50B4B5-6223-5AD8-234A-59F68C38C0F8}"/>
                    </a:ext>
                  </a:extLst>
                </p:cNvPr>
                <p:cNvSpPr/>
                <p:nvPr/>
              </p:nvSpPr>
              <p:spPr bwMode="auto">
                <a:xfrm>
                  <a:off x="7459414" y="533066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9" name="Elipse 58">
                  <a:extLst>
                    <a:ext uri="{FF2B5EF4-FFF2-40B4-BE49-F238E27FC236}">
                      <a16:creationId xmlns:a16="http://schemas.microsoft.com/office/drawing/2014/main" id="{3D5B5490-3A5F-C8A3-19AB-B13841C3B81C}"/>
                    </a:ext>
                  </a:extLst>
                </p:cNvPr>
                <p:cNvSpPr/>
                <p:nvPr/>
              </p:nvSpPr>
              <p:spPr bwMode="auto">
                <a:xfrm>
                  <a:off x="7611814" y="522266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60" name="Elipse 59">
                  <a:extLst>
                    <a:ext uri="{FF2B5EF4-FFF2-40B4-BE49-F238E27FC236}">
                      <a16:creationId xmlns:a16="http://schemas.microsoft.com/office/drawing/2014/main" id="{12653E1E-89AA-B5F2-ABD2-B8573EF1FBDF}"/>
                    </a:ext>
                  </a:extLst>
                </p:cNvPr>
                <p:cNvSpPr/>
                <p:nvPr/>
              </p:nvSpPr>
              <p:spPr bwMode="auto">
                <a:xfrm>
                  <a:off x="7848368" y="548761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61" name="Elipse 60">
                  <a:extLst>
                    <a:ext uri="{FF2B5EF4-FFF2-40B4-BE49-F238E27FC236}">
                      <a16:creationId xmlns:a16="http://schemas.microsoft.com/office/drawing/2014/main" id="{E26B55E2-6F79-6735-E7EA-2E6DADC5EA0F}"/>
                    </a:ext>
                  </a:extLst>
                </p:cNvPr>
                <p:cNvSpPr/>
                <p:nvPr/>
              </p:nvSpPr>
              <p:spPr bwMode="auto">
                <a:xfrm>
                  <a:off x="7272304" y="56187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62" name="Elipse 61">
                  <a:extLst>
                    <a:ext uri="{FF2B5EF4-FFF2-40B4-BE49-F238E27FC236}">
                      <a16:creationId xmlns:a16="http://schemas.microsoft.com/office/drawing/2014/main" id="{0334F41A-407D-EFC9-08A4-798E2FBE0DDF}"/>
                    </a:ext>
                  </a:extLst>
                </p:cNvPr>
                <p:cNvSpPr/>
                <p:nvPr/>
              </p:nvSpPr>
              <p:spPr bwMode="auto">
                <a:xfrm>
                  <a:off x="7631054" y="56187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63" name="Elipse 62">
                  <a:extLst>
                    <a:ext uri="{FF2B5EF4-FFF2-40B4-BE49-F238E27FC236}">
                      <a16:creationId xmlns:a16="http://schemas.microsoft.com/office/drawing/2014/main" id="{97C6A821-9845-316F-A843-9ABA28C4B6D8}"/>
                    </a:ext>
                  </a:extLst>
                </p:cNvPr>
                <p:cNvSpPr/>
                <p:nvPr/>
              </p:nvSpPr>
              <p:spPr bwMode="auto">
                <a:xfrm>
                  <a:off x="7740352" y="53796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2" name="Elipse 191521">
                  <a:extLst>
                    <a:ext uri="{FF2B5EF4-FFF2-40B4-BE49-F238E27FC236}">
                      <a16:creationId xmlns:a16="http://schemas.microsoft.com/office/drawing/2014/main" id="{C031CBE3-BC97-9358-88B0-D597DB961DA2}"/>
                    </a:ext>
                  </a:extLst>
                </p:cNvPr>
                <p:cNvSpPr/>
                <p:nvPr/>
              </p:nvSpPr>
              <p:spPr bwMode="auto">
                <a:xfrm>
                  <a:off x="7884368" y="509156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35" name="Elipse 191534">
                  <a:extLst>
                    <a:ext uri="{FF2B5EF4-FFF2-40B4-BE49-F238E27FC236}">
                      <a16:creationId xmlns:a16="http://schemas.microsoft.com/office/drawing/2014/main" id="{F5A62645-0DAE-844D-AF6C-09DA9E03C25C}"/>
                    </a:ext>
                  </a:extLst>
                </p:cNvPr>
                <p:cNvSpPr/>
                <p:nvPr/>
              </p:nvSpPr>
              <p:spPr bwMode="auto">
                <a:xfrm>
                  <a:off x="7955086" y="572671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36" name="Elipse 191535">
                  <a:extLst>
                    <a:ext uri="{FF2B5EF4-FFF2-40B4-BE49-F238E27FC236}">
                      <a16:creationId xmlns:a16="http://schemas.microsoft.com/office/drawing/2014/main" id="{76EAAE6C-AE48-AA0A-8FA5-834E4CDFFAD1}"/>
                    </a:ext>
                  </a:extLst>
                </p:cNvPr>
                <p:cNvSpPr/>
                <p:nvPr/>
              </p:nvSpPr>
              <p:spPr bwMode="auto">
                <a:xfrm>
                  <a:off x="7271014" y="533066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55" name="CaixaDeTexto 54">
                <a:extLst>
                  <a:ext uri="{FF2B5EF4-FFF2-40B4-BE49-F238E27FC236}">
                    <a16:creationId xmlns:a16="http://schemas.microsoft.com/office/drawing/2014/main" id="{99EB5FA4-B8EB-F1D3-901F-8D60E66ADB8D}"/>
                  </a:ext>
                </a:extLst>
              </p:cNvPr>
              <p:cNvSpPr txBox="1"/>
              <p:nvPr/>
            </p:nvSpPr>
            <p:spPr>
              <a:xfrm>
                <a:off x="7278233" y="5906662"/>
                <a:ext cx="705642" cy="246221"/>
              </a:xfrm>
              <a:prstGeom prst="rect">
                <a:avLst/>
              </a:prstGeom>
              <a:noFill/>
            </p:spPr>
            <p:txBody>
              <a:bodyPr wrap="none" rtlCol="0">
                <a:spAutoFit/>
              </a:bodyPr>
              <a:lstStyle/>
              <a:p>
                <a:r>
                  <a:rPr lang="pt-BR" sz="1000" dirty="0" err="1">
                    <a:solidFill>
                      <a:schemeClr val="accent6">
                        <a:lumMod val="75000"/>
                      </a:schemeClr>
                    </a:solidFill>
                  </a:rPr>
                  <a:t>Classif</a:t>
                </a:r>
                <a:r>
                  <a:rPr lang="pt-BR" sz="1000" dirty="0">
                    <a:solidFill>
                      <a:schemeClr val="accent6">
                        <a:lumMod val="75000"/>
                      </a:schemeClr>
                    </a:solidFill>
                  </a:rPr>
                  <a:t> 2</a:t>
                </a:r>
              </a:p>
            </p:txBody>
          </p:sp>
        </p:grpSp>
        <p:sp>
          <p:nvSpPr>
            <p:cNvPr id="53" name="CaixaDeTexto 52">
              <a:extLst>
                <a:ext uri="{FF2B5EF4-FFF2-40B4-BE49-F238E27FC236}">
                  <a16:creationId xmlns:a16="http://schemas.microsoft.com/office/drawing/2014/main" id="{B5BB6723-A60A-8E6A-896F-4553C650A0A6}"/>
                </a:ext>
              </a:extLst>
            </p:cNvPr>
            <p:cNvSpPr txBox="1"/>
            <p:nvPr/>
          </p:nvSpPr>
          <p:spPr>
            <a:xfrm>
              <a:off x="5580886" y="6351131"/>
              <a:ext cx="933269" cy="246221"/>
            </a:xfrm>
            <a:prstGeom prst="rect">
              <a:avLst/>
            </a:prstGeom>
            <a:noFill/>
          </p:spPr>
          <p:txBody>
            <a:bodyPr wrap="none" rtlCol="0">
              <a:spAutoFit/>
            </a:bodyPr>
            <a:lstStyle/>
            <a:p>
              <a:r>
                <a:rPr lang="pt-BR" sz="1000" dirty="0"/>
                <a:t>Referência 1</a:t>
              </a:r>
            </a:p>
          </p:txBody>
        </p:sp>
        <p:sp>
          <p:nvSpPr>
            <p:cNvPr id="191608" name="CaixaDeTexto 191607">
              <a:extLst>
                <a:ext uri="{FF2B5EF4-FFF2-40B4-BE49-F238E27FC236}">
                  <a16:creationId xmlns:a16="http://schemas.microsoft.com/office/drawing/2014/main" id="{09523FAA-B900-8BAF-14C9-D58726B799EB}"/>
                </a:ext>
              </a:extLst>
            </p:cNvPr>
            <p:cNvSpPr txBox="1"/>
            <p:nvPr/>
          </p:nvSpPr>
          <p:spPr>
            <a:xfrm>
              <a:off x="7732768" y="6350880"/>
              <a:ext cx="954107" cy="246221"/>
            </a:xfrm>
            <a:prstGeom prst="rect">
              <a:avLst/>
            </a:prstGeom>
            <a:noFill/>
          </p:spPr>
          <p:txBody>
            <a:bodyPr wrap="none" rtlCol="0">
              <a:spAutoFit/>
            </a:bodyPr>
            <a:lstStyle/>
            <a:p>
              <a:r>
                <a:rPr lang="pt-BR" sz="1000" dirty="0"/>
                <a:t>Referência 2</a:t>
              </a:r>
            </a:p>
          </p:txBody>
        </p:sp>
      </p:grpSp>
      <p:grpSp>
        <p:nvGrpSpPr>
          <p:cNvPr id="191627" name="Agrupar 191626">
            <a:extLst>
              <a:ext uri="{FF2B5EF4-FFF2-40B4-BE49-F238E27FC236}">
                <a16:creationId xmlns:a16="http://schemas.microsoft.com/office/drawing/2014/main" id="{2A9E5363-936C-53CC-27DB-AC6DCC64C6FE}"/>
              </a:ext>
            </a:extLst>
          </p:cNvPr>
          <p:cNvGrpSpPr/>
          <p:nvPr/>
        </p:nvGrpSpPr>
        <p:grpSpPr>
          <a:xfrm>
            <a:off x="791584" y="4450044"/>
            <a:ext cx="2923414" cy="720072"/>
            <a:chOff x="791584" y="4450044"/>
            <a:chExt cx="2923414" cy="720072"/>
          </a:xfrm>
        </p:grpSpPr>
        <p:grpSp>
          <p:nvGrpSpPr>
            <p:cNvPr id="21" name="Agrupar 20">
              <a:extLst>
                <a:ext uri="{FF2B5EF4-FFF2-40B4-BE49-F238E27FC236}">
                  <a16:creationId xmlns:a16="http://schemas.microsoft.com/office/drawing/2014/main" id="{FF480D09-82E1-5351-262E-D09A3F88DB02}"/>
                </a:ext>
              </a:extLst>
            </p:cNvPr>
            <p:cNvGrpSpPr/>
            <p:nvPr/>
          </p:nvGrpSpPr>
          <p:grpSpPr>
            <a:xfrm>
              <a:off x="791584" y="4450044"/>
              <a:ext cx="764464" cy="720072"/>
              <a:chOff x="1871704" y="4473120"/>
              <a:chExt cx="764464" cy="720072"/>
            </a:xfrm>
            <a:solidFill>
              <a:srgbClr val="FF0000"/>
            </a:solidFill>
          </p:grpSpPr>
          <p:sp>
            <p:nvSpPr>
              <p:cNvPr id="23" name="Elipse 22">
                <a:extLst>
                  <a:ext uri="{FF2B5EF4-FFF2-40B4-BE49-F238E27FC236}">
                    <a16:creationId xmlns:a16="http://schemas.microsoft.com/office/drawing/2014/main" id="{5C2644F1-9D06-AF6A-271B-C9ACBFA94D1D}"/>
                  </a:ext>
                </a:extLst>
              </p:cNvPr>
              <p:cNvSpPr/>
              <p:nvPr/>
            </p:nvSpPr>
            <p:spPr bwMode="auto">
              <a:xfrm>
                <a:off x="1907704" y="4473120"/>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4" name="Elipse 23">
                <a:extLst>
                  <a:ext uri="{FF2B5EF4-FFF2-40B4-BE49-F238E27FC236}">
                    <a16:creationId xmlns:a16="http://schemas.microsoft.com/office/drawing/2014/main" id="{2C35AA86-24A6-B866-5629-063B96FC4391}"/>
                  </a:ext>
                </a:extLst>
              </p:cNvPr>
              <p:cNvSpPr/>
              <p:nvPr/>
            </p:nvSpPr>
            <p:spPr bwMode="auto">
              <a:xfrm>
                <a:off x="2060104" y="4761152"/>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5" name="Elipse 24">
                <a:extLst>
                  <a:ext uri="{FF2B5EF4-FFF2-40B4-BE49-F238E27FC236}">
                    <a16:creationId xmlns:a16="http://schemas.microsoft.com/office/drawing/2014/main" id="{CACED50C-A61C-DC3B-AA61-12672297CA43}"/>
                  </a:ext>
                </a:extLst>
              </p:cNvPr>
              <p:cNvSpPr/>
              <p:nvPr/>
            </p:nvSpPr>
            <p:spPr bwMode="auto">
              <a:xfrm>
                <a:off x="2212504" y="4581128"/>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6" name="Elipse 25">
                <a:extLst>
                  <a:ext uri="{FF2B5EF4-FFF2-40B4-BE49-F238E27FC236}">
                    <a16:creationId xmlns:a16="http://schemas.microsoft.com/office/drawing/2014/main" id="{11102B00-99C3-07B4-1EB9-D04121C412AE}"/>
                  </a:ext>
                </a:extLst>
              </p:cNvPr>
              <p:cNvSpPr/>
              <p:nvPr/>
            </p:nvSpPr>
            <p:spPr bwMode="auto">
              <a:xfrm>
                <a:off x="2364904" y="4905168"/>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7" name="Elipse 26">
                <a:extLst>
                  <a:ext uri="{FF2B5EF4-FFF2-40B4-BE49-F238E27FC236}">
                    <a16:creationId xmlns:a16="http://schemas.microsoft.com/office/drawing/2014/main" id="{DC61D4AF-15C0-5D5F-A9DA-B889479ECBD1}"/>
                  </a:ext>
                </a:extLst>
              </p:cNvPr>
              <p:cNvSpPr/>
              <p:nvPr/>
            </p:nvSpPr>
            <p:spPr bwMode="auto">
              <a:xfrm>
                <a:off x="1979712" y="5057568"/>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8" name="Elipse 27">
                <a:extLst>
                  <a:ext uri="{FF2B5EF4-FFF2-40B4-BE49-F238E27FC236}">
                    <a16:creationId xmlns:a16="http://schemas.microsoft.com/office/drawing/2014/main" id="{71D87AD9-7BF5-F6DC-B9F1-C7C7AA7F80B0}"/>
                  </a:ext>
                </a:extLst>
              </p:cNvPr>
              <p:cNvSpPr/>
              <p:nvPr/>
            </p:nvSpPr>
            <p:spPr bwMode="auto">
              <a:xfrm>
                <a:off x="2231744" y="5157192"/>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9" name="Elipse 28">
                <a:extLst>
                  <a:ext uri="{FF2B5EF4-FFF2-40B4-BE49-F238E27FC236}">
                    <a16:creationId xmlns:a16="http://schemas.microsoft.com/office/drawing/2014/main" id="{1A49557D-AD74-DC1C-572B-572DB1AF50DE}"/>
                  </a:ext>
                </a:extLst>
              </p:cNvPr>
              <p:cNvSpPr/>
              <p:nvPr/>
            </p:nvSpPr>
            <p:spPr bwMode="auto">
              <a:xfrm>
                <a:off x="2447768" y="4797152"/>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0" name="Elipse 29">
                <a:extLst>
                  <a:ext uri="{FF2B5EF4-FFF2-40B4-BE49-F238E27FC236}">
                    <a16:creationId xmlns:a16="http://schemas.microsoft.com/office/drawing/2014/main" id="{ABC46460-8151-7C1F-142D-CBD4C7223148}"/>
                  </a:ext>
                </a:extLst>
              </p:cNvPr>
              <p:cNvSpPr/>
              <p:nvPr/>
            </p:nvSpPr>
            <p:spPr bwMode="auto">
              <a:xfrm>
                <a:off x="2600168" y="4509120"/>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1" name="Elipse 30">
                <a:extLst>
                  <a:ext uri="{FF2B5EF4-FFF2-40B4-BE49-F238E27FC236}">
                    <a16:creationId xmlns:a16="http://schemas.microsoft.com/office/drawing/2014/main" id="{EC9AA504-0719-B3BD-A6E4-1AC9D90F39EF}"/>
                  </a:ext>
                </a:extLst>
              </p:cNvPr>
              <p:cNvSpPr/>
              <p:nvPr/>
            </p:nvSpPr>
            <p:spPr bwMode="auto">
              <a:xfrm>
                <a:off x="2555776" y="5121192"/>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2" name="Elipse 31">
                <a:extLst>
                  <a:ext uri="{FF2B5EF4-FFF2-40B4-BE49-F238E27FC236}">
                    <a16:creationId xmlns:a16="http://schemas.microsoft.com/office/drawing/2014/main" id="{A2EFB382-C5ED-A5E6-1304-CC4C8A8FA253}"/>
                  </a:ext>
                </a:extLst>
              </p:cNvPr>
              <p:cNvSpPr/>
              <p:nvPr/>
            </p:nvSpPr>
            <p:spPr bwMode="auto">
              <a:xfrm>
                <a:off x="1871704" y="4797152"/>
                <a:ext cx="36000" cy="36000"/>
              </a:xfrm>
              <a:prstGeom prst="ellipse">
                <a:avLst/>
              </a:prstGeom>
              <a:grp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33" name="Agrupar 32">
              <a:extLst>
                <a:ext uri="{FF2B5EF4-FFF2-40B4-BE49-F238E27FC236}">
                  <a16:creationId xmlns:a16="http://schemas.microsoft.com/office/drawing/2014/main" id="{5794EF38-4D1F-764E-0B48-DD6AB6277A1A}"/>
                </a:ext>
              </a:extLst>
            </p:cNvPr>
            <p:cNvGrpSpPr/>
            <p:nvPr/>
          </p:nvGrpSpPr>
          <p:grpSpPr>
            <a:xfrm>
              <a:off x="2950534" y="4450044"/>
              <a:ext cx="764464" cy="720072"/>
              <a:chOff x="1871704" y="4473120"/>
              <a:chExt cx="764464" cy="720072"/>
            </a:xfrm>
            <a:solidFill>
              <a:schemeClr val="accent6">
                <a:lumMod val="75000"/>
              </a:schemeClr>
            </a:solidFill>
          </p:grpSpPr>
          <p:sp>
            <p:nvSpPr>
              <p:cNvPr id="35" name="Elipse 34">
                <a:extLst>
                  <a:ext uri="{FF2B5EF4-FFF2-40B4-BE49-F238E27FC236}">
                    <a16:creationId xmlns:a16="http://schemas.microsoft.com/office/drawing/2014/main" id="{5E77E570-D4D6-F436-B06E-182088017C6D}"/>
                  </a:ext>
                </a:extLst>
              </p:cNvPr>
              <p:cNvSpPr/>
              <p:nvPr/>
            </p:nvSpPr>
            <p:spPr bwMode="auto">
              <a:xfrm>
                <a:off x="1907704" y="4473120"/>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6" name="Elipse 35">
                <a:extLst>
                  <a:ext uri="{FF2B5EF4-FFF2-40B4-BE49-F238E27FC236}">
                    <a16:creationId xmlns:a16="http://schemas.microsoft.com/office/drawing/2014/main" id="{89F7F9C4-53E7-24D5-4BC2-2AEA144FF72C}"/>
                  </a:ext>
                </a:extLst>
              </p:cNvPr>
              <p:cNvSpPr/>
              <p:nvPr/>
            </p:nvSpPr>
            <p:spPr bwMode="auto">
              <a:xfrm>
                <a:off x="2060104" y="4761152"/>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7" name="Elipse 36">
                <a:extLst>
                  <a:ext uri="{FF2B5EF4-FFF2-40B4-BE49-F238E27FC236}">
                    <a16:creationId xmlns:a16="http://schemas.microsoft.com/office/drawing/2014/main" id="{A03CF88C-7BF6-EA9B-86DC-DCF17F2D7F9A}"/>
                  </a:ext>
                </a:extLst>
              </p:cNvPr>
              <p:cNvSpPr/>
              <p:nvPr/>
            </p:nvSpPr>
            <p:spPr bwMode="auto">
              <a:xfrm>
                <a:off x="2212504" y="4581128"/>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8" name="Elipse 37">
                <a:extLst>
                  <a:ext uri="{FF2B5EF4-FFF2-40B4-BE49-F238E27FC236}">
                    <a16:creationId xmlns:a16="http://schemas.microsoft.com/office/drawing/2014/main" id="{A001EDA5-01E6-2C49-B505-E090A9F3E755}"/>
                  </a:ext>
                </a:extLst>
              </p:cNvPr>
              <p:cNvSpPr/>
              <p:nvPr/>
            </p:nvSpPr>
            <p:spPr bwMode="auto">
              <a:xfrm>
                <a:off x="2364904" y="4905168"/>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9" name="Elipse 38">
                <a:extLst>
                  <a:ext uri="{FF2B5EF4-FFF2-40B4-BE49-F238E27FC236}">
                    <a16:creationId xmlns:a16="http://schemas.microsoft.com/office/drawing/2014/main" id="{53FC80B1-58BC-8B84-66FD-21B94BBE809E}"/>
                  </a:ext>
                </a:extLst>
              </p:cNvPr>
              <p:cNvSpPr/>
              <p:nvPr/>
            </p:nvSpPr>
            <p:spPr bwMode="auto">
              <a:xfrm>
                <a:off x="1979712" y="5057568"/>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0" name="Elipse 39">
                <a:extLst>
                  <a:ext uri="{FF2B5EF4-FFF2-40B4-BE49-F238E27FC236}">
                    <a16:creationId xmlns:a16="http://schemas.microsoft.com/office/drawing/2014/main" id="{94577FA7-2E69-B16B-5CF8-926FAF7EDE1A}"/>
                  </a:ext>
                </a:extLst>
              </p:cNvPr>
              <p:cNvSpPr/>
              <p:nvPr/>
            </p:nvSpPr>
            <p:spPr bwMode="auto">
              <a:xfrm>
                <a:off x="2231744" y="5157192"/>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1" name="Elipse 40">
                <a:extLst>
                  <a:ext uri="{FF2B5EF4-FFF2-40B4-BE49-F238E27FC236}">
                    <a16:creationId xmlns:a16="http://schemas.microsoft.com/office/drawing/2014/main" id="{DD6EF907-37B9-888C-5B09-7EEC1DF73905}"/>
                  </a:ext>
                </a:extLst>
              </p:cNvPr>
              <p:cNvSpPr/>
              <p:nvPr/>
            </p:nvSpPr>
            <p:spPr bwMode="auto">
              <a:xfrm>
                <a:off x="2447768" y="4797152"/>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2" name="Elipse 41">
                <a:extLst>
                  <a:ext uri="{FF2B5EF4-FFF2-40B4-BE49-F238E27FC236}">
                    <a16:creationId xmlns:a16="http://schemas.microsoft.com/office/drawing/2014/main" id="{3A56480E-D33C-F515-7200-FD6159BC1730}"/>
                  </a:ext>
                </a:extLst>
              </p:cNvPr>
              <p:cNvSpPr/>
              <p:nvPr/>
            </p:nvSpPr>
            <p:spPr bwMode="auto">
              <a:xfrm>
                <a:off x="2600168" y="4509120"/>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3" name="Elipse 42">
                <a:extLst>
                  <a:ext uri="{FF2B5EF4-FFF2-40B4-BE49-F238E27FC236}">
                    <a16:creationId xmlns:a16="http://schemas.microsoft.com/office/drawing/2014/main" id="{972E5CAC-F49F-5E72-F330-40C67E863E61}"/>
                  </a:ext>
                </a:extLst>
              </p:cNvPr>
              <p:cNvSpPr/>
              <p:nvPr/>
            </p:nvSpPr>
            <p:spPr bwMode="auto">
              <a:xfrm>
                <a:off x="2555776" y="5121192"/>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4" name="Elipse 43">
                <a:extLst>
                  <a:ext uri="{FF2B5EF4-FFF2-40B4-BE49-F238E27FC236}">
                    <a16:creationId xmlns:a16="http://schemas.microsoft.com/office/drawing/2014/main" id="{955B2DDB-472D-C526-89D7-5FE60027592E}"/>
                  </a:ext>
                </a:extLst>
              </p:cNvPr>
              <p:cNvSpPr/>
              <p:nvPr/>
            </p:nvSpPr>
            <p:spPr bwMode="auto">
              <a:xfrm>
                <a:off x="1871704" y="4797152"/>
                <a:ext cx="36000" cy="36000"/>
              </a:xfrm>
              <a:prstGeom prst="ellipse">
                <a:avLst/>
              </a:prstGeom>
              <a:grp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91622" name="Agrupar 191621">
              <a:extLst>
                <a:ext uri="{FF2B5EF4-FFF2-40B4-BE49-F238E27FC236}">
                  <a16:creationId xmlns:a16="http://schemas.microsoft.com/office/drawing/2014/main" id="{DF4E5AB5-5A6F-AA64-F21D-5B7FB05FA1CA}"/>
                </a:ext>
              </a:extLst>
            </p:cNvPr>
            <p:cNvGrpSpPr/>
            <p:nvPr/>
          </p:nvGrpSpPr>
          <p:grpSpPr>
            <a:xfrm>
              <a:off x="1503366" y="4731782"/>
              <a:ext cx="1441238" cy="152400"/>
              <a:chOff x="1795703" y="4731782"/>
              <a:chExt cx="1441238" cy="152400"/>
            </a:xfrm>
          </p:grpSpPr>
          <p:sp>
            <p:nvSpPr>
              <p:cNvPr id="191613" name="Seta: para a Direita 191612">
                <a:extLst>
                  <a:ext uri="{FF2B5EF4-FFF2-40B4-BE49-F238E27FC236}">
                    <a16:creationId xmlns:a16="http://schemas.microsoft.com/office/drawing/2014/main" id="{050EBF3D-E90A-640E-2346-60919164F822}"/>
                  </a:ext>
                </a:extLst>
              </p:cNvPr>
              <p:cNvSpPr/>
              <p:nvPr/>
            </p:nvSpPr>
            <p:spPr bwMode="auto">
              <a:xfrm>
                <a:off x="2900335" y="4731782"/>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15" name="Seta: para a Direita 191614">
                <a:extLst>
                  <a:ext uri="{FF2B5EF4-FFF2-40B4-BE49-F238E27FC236}">
                    <a16:creationId xmlns:a16="http://schemas.microsoft.com/office/drawing/2014/main" id="{CA4EBCBF-810A-0F9E-8424-A3FB7A7D4563}"/>
                  </a:ext>
                </a:extLst>
              </p:cNvPr>
              <p:cNvSpPr/>
              <p:nvPr/>
            </p:nvSpPr>
            <p:spPr bwMode="auto">
              <a:xfrm flipH="1">
                <a:off x="1795703" y="4731782"/>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grpSp>
        <p:nvGrpSpPr>
          <p:cNvPr id="191633" name="Agrupar 191632">
            <a:extLst>
              <a:ext uri="{FF2B5EF4-FFF2-40B4-BE49-F238E27FC236}">
                <a16:creationId xmlns:a16="http://schemas.microsoft.com/office/drawing/2014/main" id="{D1A12AEF-654E-011A-D0ED-9932324D555E}"/>
              </a:ext>
            </a:extLst>
          </p:cNvPr>
          <p:cNvGrpSpPr/>
          <p:nvPr/>
        </p:nvGrpSpPr>
        <p:grpSpPr>
          <a:xfrm>
            <a:off x="5353613" y="4090000"/>
            <a:ext cx="1388295" cy="720076"/>
            <a:chOff x="5353613" y="4090000"/>
            <a:chExt cx="1388295" cy="720076"/>
          </a:xfrm>
        </p:grpSpPr>
        <p:grpSp>
          <p:nvGrpSpPr>
            <p:cNvPr id="191632" name="Agrupar 191631">
              <a:extLst>
                <a:ext uri="{FF2B5EF4-FFF2-40B4-BE49-F238E27FC236}">
                  <a16:creationId xmlns:a16="http://schemas.microsoft.com/office/drawing/2014/main" id="{2BD617A8-E453-5F11-C7D0-0F7F41AD6299}"/>
                </a:ext>
              </a:extLst>
            </p:cNvPr>
            <p:cNvGrpSpPr/>
            <p:nvPr/>
          </p:nvGrpSpPr>
          <p:grpSpPr>
            <a:xfrm>
              <a:off x="5684774" y="4090000"/>
              <a:ext cx="722823" cy="720076"/>
              <a:chOff x="5684774" y="4090000"/>
              <a:chExt cx="722823" cy="720076"/>
            </a:xfrm>
          </p:grpSpPr>
          <p:sp>
            <p:nvSpPr>
              <p:cNvPr id="191512" name="Elipse 191511">
                <a:extLst>
                  <a:ext uri="{FF2B5EF4-FFF2-40B4-BE49-F238E27FC236}">
                    <a16:creationId xmlns:a16="http://schemas.microsoft.com/office/drawing/2014/main" id="{9904BAFD-6586-9447-D3E6-FA4E84D60B2B}"/>
                  </a:ext>
                </a:extLst>
              </p:cNvPr>
              <p:cNvSpPr/>
              <p:nvPr/>
            </p:nvSpPr>
            <p:spPr bwMode="auto">
              <a:xfrm>
                <a:off x="5723525" y="418508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3" name="Elipse 191512">
                <a:extLst>
                  <a:ext uri="{FF2B5EF4-FFF2-40B4-BE49-F238E27FC236}">
                    <a16:creationId xmlns:a16="http://schemas.microsoft.com/office/drawing/2014/main" id="{A8944778-42C1-D817-814D-FFAC6104BF67}"/>
                  </a:ext>
                </a:extLst>
              </p:cNvPr>
              <p:cNvSpPr/>
              <p:nvPr/>
            </p:nvSpPr>
            <p:spPr bwMode="auto">
              <a:xfrm>
                <a:off x="5975557" y="4545128"/>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4" name="Elipse 191513">
                <a:extLst>
                  <a:ext uri="{FF2B5EF4-FFF2-40B4-BE49-F238E27FC236}">
                    <a16:creationId xmlns:a16="http://schemas.microsoft.com/office/drawing/2014/main" id="{FF184A3C-D56A-88E3-5FBE-9108954D3436}"/>
                  </a:ext>
                </a:extLst>
              </p:cNvPr>
              <p:cNvSpPr/>
              <p:nvPr/>
            </p:nvSpPr>
            <p:spPr bwMode="auto">
              <a:xfrm>
                <a:off x="5939549" y="419801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5" name="Elipse 191514">
                <a:extLst>
                  <a:ext uri="{FF2B5EF4-FFF2-40B4-BE49-F238E27FC236}">
                    <a16:creationId xmlns:a16="http://schemas.microsoft.com/office/drawing/2014/main" id="{43321068-AD18-CA96-890E-9543CF05A30C}"/>
                  </a:ext>
                </a:extLst>
              </p:cNvPr>
              <p:cNvSpPr/>
              <p:nvPr/>
            </p:nvSpPr>
            <p:spPr bwMode="auto">
              <a:xfrm>
                <a:off x="6180725" y="46171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6" name="Elipse 191515">
                <a:extLst>
                  <a:ext uri="{FF2B5EF4-FFF2-40B4-BE49-F238E27FC236}">
                    <a16:creationId xmlns:a16="http://schemas.microsoft.com/office/drawing/2014/main" id="{43D135E2-4DDF-D701-83C8-27B734FE488E}"/>
                  </a:ext>
                </a:extLst>
              </p:cNvPr>
              <p:cNvSpPr/>
              <p:nvPr/>
            </p:nvSpPr>
            <p:spPr bwMode="auto">
              <a:xfrm>
                <a:off x="5723525" y="4674452"/>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7" name="Elipse 191516">
                <a:extLst>
                  <a:ext uri="{FF2B5EF4-FFF2-40B4-BE49-F238E27FC236}">
                    <a16:creationId xmlns:a16="http://schemas.microsoft.com/office/drawing/2014/main" id="{A12352F4-9F1F-89BC-8F35-F9355CEE0EE0}"/>
                  </a:ext>
                </a:extLst>
              </p:cNvPr>
              <p:cNvSpPr/>
              <p:nvPr/>
            </p:nvSpPr>
            <p:spPr bwMode="auto">
              <a:xfrm>
                <a:off x="6119573" y="477407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8" name="Elipse 191517">
                <a:extLst>
                  <a:ext uri="{FF2B5EF4-FFF2-40B4-BE49-F238E27FC236}">
                    <a16:creationId xmlns:a16="http://schemas.microsoft.com/office/drawing/2014/main" id="{986DE11B-F82A-A9B4-9985-42372064B501}"/>
                  </a:ext>
                </a:extLst>
              </p:cNvPr>
              <p:cNvSpPr/>
              <p:nvPr/>
            </p:nvSpPr>
            <p:spPr bwMode="auto">
              <a:xfrm>
                <a:off x="6263589" y="4365104"/>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19" name="Elipse 191518">
                <a:extLst>
                  <a:ext uri="{FF2B5EF4-FFF2-40B4-BE49-F238E27FC236}">
                    <a16:creationId xmlns:a16="http://schemas.microsoft.com/office/drawing/2014/main" id="{C9F33075-243C-A16E-0261-0BA3F927E5A8}"/>
                  </a:ext>
                </a:extLst>
              </p:cNvPr>
              <p:cNvSpPr/>
              <p:nvPr/>
            </p:nvSpPr>
            <p:spPr bwMode="auto">
              <a:xfrm>
                <a:off x="6299589" y="4126004"/>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0" name="Elipse 191519">
                <a:extLst>
                  <a:ext uri="{FF2B5EF4-FFF2-40B4-BE49-F238E27FC236}">
                    <a16:creationId xmlns:a16="http://schemas.microsoft.com/office/drawing/2014/main" id="{876F947D-C6C5-182C-2872-0556C7C3ACBB}"/>
                  </a:ext>
                </a:extLst>
              </p:cNvPr>
              <p:cNvSpPr/>
              <p:nvPr/>
            </p:nvSpPr>
            <p:spPr bwMode="auto">
              <a:xfrm>
                <a:off x="6371597" y="46531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1" name="Elipse 191520">
                <a:extLst>
                  <a:ext uri="{FF2B5EF4-FFF2-40B4-BE49-F238E27FC236}">
                    <a16:creationId xmlns:a16="http://schemas.microsoft.com/office/drawing/2014/main" id="{4CF0D183-BFB7-4764-E961-7E9479206F0F}"/>
                  </a:ext>
                </a:extLst>
              </p:cNvPr>
              <p:cNvSpPr/>
              <p:nvPr/>
            </p:nvSpPr>
            <p:spPr bwMode="auto">
              <a:xfrm>
                <a:off x="5759533" y="4414036"/>
                <a:ext cx="36000" cy="360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3" name="Elipse 191522">
                <a:extLst>
                  <a:ext uri="{FF2B5EF4-FFF2-40B4-BE49-F238E27FC236}">
                    <a16:creationId xmlns:a16="http://schemas.microsoft.com/office/drawing/2014/main" id="{A415ADEF-B937-CEF4-0D43-D02CCA048817}"/>
                  </a:ext>
                </a:extLst>
              </p:cNvPr>
              <p:cNvSpPr/>
              <p:nvPr/>
            </p:nvSpPr>
            <p:spPr bwMode="auto">
              <a:xfrm>
                <a:off x="5758072" y="40900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4" name="Elipse 191523">
                <a:extLst>
                  <a:ext uri="{FF2B5EF4-FFF2-40B4-BE49-F238E27FC236}">
                    <a16:creationId xmlns:a16="http://schemas.microsoft.com/office/drawing/2014/main" id="{02ED69D2-E496-C893-390B-8AD83743B94E}"/>
                  </a:ext>
                </a:extLst>
              </p:cNvPr>
              <p:cNvSpPr/>
              <p:nvPr/>
            </p:nvSpPr>
            <p:spPr bwMode="auto">
              <a:xfrm>
                <a:off x="5873174" y="43651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5" name="Elipse 191524">
                <a:extLst>
                  <a:ext uri="{FF2B5EF4-FFF2-40B4-BE49-F238E27FC236}">
                    <a16:creationId xmlns:a16="http://schemas.microsoft.com/office/drawing/2014/main" id="{A6A8A125-1405-9F40-9E12-A8613400C38A}"/>
                  </a:ext>
                </a:extLst>
              </p:cNvPr>
              <p:cNvSpPr/>
              <p:nvPr/>
            </p:nvSpPr>
            <p:spPr bwMode="auto">
              <a:xfrm>
                <a:off x="6025574" y="425709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6" name="Elipse 191525">
                <a:extLst>
                  <a:ext uri="{FF2B5EF4-FFF2-40B4-BE49-F238E27FC236}">
                    <a16:creationId xmlns:a16="http://schemas.microsoft.com/office/drawing/2014/main" id="{F9DF2575-4D9F-7392-7C79-F3E81234B01F}"/>
                  </a:ext>
                </a:extLst>
              </p:cNvPr>
              <p:cNvSpPr/>
              <p:nvPr/>
            </p:nvSpPr>
            <p:spPr bwMode="auto">
              <a:xfrm>
                <a:off x="6262128" y="452204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7" name="Elipse 191526">
                <a:extLst>
                  <a:ext uri="{FF2B5EF4-FFF2-40B4-BE49-F238E27FC236}">
                    <a16:creationId xmlns:a16="http://schemas.microsoft.com/office/drawing/2014/main" id="{331CE2D5-D931-9E34-AF3C-4FB747BF9F10}"/>
                  </a:ext>
                </a:extLst>
              </p:cNvPr>
              <p:cNvSpPr/>
              <p:nvPr/>
            </p:nvSpPr>
            <p:spPr bwMode="auto">
              <a:xfrm>
                <a:off x="5686064" y="4653136"/>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8" name="Elipse 191527">
                <a:extLst>
                  <a:ext uri="{FF2B5EF4-FFF2-40B4-BE49-F238E27FC236}">
                    <a16:creationId xmlns:a16="http://schemas.microsoft.com/office/drawing/2014/main" id="{01C3D273-183B-B5BA-1216-A9C98250B4A9}"/>
                  </a:ext>
                </a:extLst>
              </p:cNvPr>
              <p:cNvSpPr/>
              <p:nvPr/>
            </p:nvSpPr>
            <p:spPr bwMode="auto">
              <a:xfrm>
                <a:off x="6044814" y="4653132"/>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29" name="Elipse 191528">
                <a:extLst>
                  <a:ext uri="{FF2B5EF4-FFF2-40B4-BE49-F238E27FC236}">
                    <a16:creationId xmlns:a16="http://schemas.microsoft.com/office/drawing/2014/main" id="{AEEA462E-1A20-609B-847E-1198181DB695}"/>
                  </a:ext>
                </a:extLst>
              </p:cNvPr>
              <p:cNvSpPr/>
              <p:nvPr/>
            </p:nvSpPr>
            <p:spPr bwMode="auto">
              <a:xfrm>
                <a:off x="6154112" y="4414032"/>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30" name="Elipse 191529">
                <a:extLst>
                  <a:ext uri="{FF2B5EF4-FFF2-40B4-BE49-F238E27FC236}">
                    <a16:creationId xmlns:a16="http://schemas.microsoft.com/office/drawing/2014/main" id="{0809024E-2A18-C50D-98C7-9E3398A8A042}"/>
                  </a:ext>
                </a:extLst>
              </p:cNvPr>
              <p:cNvSpPr/>
              <p:nvPr/>
            </p:nvSpPr>
            <p:spPr bwMode="auto">
              <a:xfrm>
                <a:off x="6228184" y="41260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31" name="Elipse 191530">
                <a:extLst>
                  <a:ext uri="{FF2B5EF4-FFF2-40B4-BE49-F238E27FC236}">
                    <a16:creationId xmlns:a16="http://schemas.microsoft.com/office/drawing/2014/main" id="{8C3991DC-C80E-2DC2-E86E-FF26A9E853E8}"/>
                  </a:ext>
                </a:extLst>
              </p:cNvPr>
              <p:cNvSpPr/>
              <p:nvPr/>
            </p:nvSpPr>
            <p:spPr bwMode="auto">
              <a:xfrm>
                <a:off x="6368846" y="4761148"/>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32" name="Elipse 191531">
                <a:extLst>
                  <a:ext uri="{FF2B5EF4-FFF2-40B4-BE49-F238E27FC236}">
                    <a16:creationId xmlns:a16="http://schemas.microsoft.com/office/drawing/2014/main" id="{33A4141C-65F8-9C46-98B9-D5FCE8356EC5}"/>
                  </a:ext>
                </a:extLst>
              </p:cNvPr>
              <p:cNvSpPr/>
              <p:nvPr/>
            </p:nvSpPr>
            <p:spPr bwMode="auto">
              <a:xfrm>
                <a:off x="5684774" y="4365100"/>
                <a:ext cx="36000" cy="36000"/>
              </a:xfrm>
              <a:prstGeom prst="ellipse">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91621" name="Agrupar 191620">
              <a:extLst>
                <a:ext uri="{FF2B5EF4-FFF2-40B4-BE49-F238E27FC236}">
                  <a16:creationId xmlns:a16="http://schemas.microsoft.com/office/drawing/2014/main" id="{B2CDA076-3C56-5B79-8D64-C7B581216B19}"/>
                </a:ext>
              </a:extLst>
            </p:cNvPr>
            <p:cNvGrpSpPr/>
            <p:nvPr/>
          </p:nvGrpSpPr>
          <p:grpSpPr>
            <a:xfrm>
              <a:off x="5353613" y="4384978"/>
              <a:ext cx="1388295" cy="152400"/>
              <a:chOff x="5857669" y="3952930"/>
              <a:chExt cx="1388295" cy="152400"/>
            </a:xfrm>
          </p:grpSpPr>
          <p:sp>
            <p:nvSpPr>
              <p:cNvPr id="191616" name="Seta: para a Direita 191615">
                <a:extLst>
                  <a:ext uri="{FF2B5EF4-FFF2-40B4-BE49-F238E27FC236}">
                    <a16:creationId xmlns:a16="http://schemas.microsoft.com/office/drawing/2014/main" id="{BC84F49E-F476-BF70-0DA1-52428887B1B4}"/>
                  </a:ext>
                </a:extLst>
              </p:cNvPr>
              <p:cNvSpPr/>
              <p:nvPr/>
            </p:nvSpPr>
            <p:spPr bwMode="auto">
              <a:xfrm>
                <a:off x="5857669" y="3952930"/>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17" name="Seta: para a Direita 191616">
                <a:extLst>
                  <a:ext uri="{FF2B5EF4-FFF2-40B4-BE49-F238E27FC236}">
                    <a16:creationId xmlns:a16="http://schemas.microsoft.com/office/drawing/2014/main" id="{835FD8AE-D96B-80FC-4A5D-8BEDD4B5BC64}"/>
                  </a:ext>
                </a:extLst>
              </p:cNvPr>
              <p:cNvSpPr/>
              <p:nvPr/>
            </p:nvSpPr>
            <p:spPr bwMode="auto">
              <a:xfrm flipH="1">
                <a:off x="6909358" y="3952930"/>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grpSp>
        <p:nvGrpSpPr>
          <p:cNvPr id="191661" name="Agrupar 191660">
            <a:extLst>
              <a:ext uri="{FF2B5EF4-FFF2-40B4-BE49-F238E27FC236}">
                <a16:creationId xmlns:a16="http://schemas.microsoft.com/office/drawing/2014/main" id="{985E2893-B7B5-886E-7B80-D52FA5422177}"/>
              </a:ext>
            </a:extLst>
          </p:cNvPr>
          <p:cNvGrpSpPr/>
          <p:nvPr/>
        </p:nvGrpSpPr>
        <p:grpSpPr>
          <a:xfrm>
            <a:off x="5353613" y="5522427"/>
            <a:ext cx="1055877" cy="684072"/>
            <a:chOff x="5353613" y="5522427"/>
            <a:chExt cx="1055877" cy="684072"/>
          </a:xfrm>
          <a:solidFill>
            <a:schemeClr val="tx1"/>
          </a:solidFill>
        </p:grpSpPr>
        <p:grpSp>
          <p:nvGrpSpPr>
            <p:cNvPr id="191584" name="Agrupar 191583">
              <a:extLst>
                <a:ext uri="{FF2B5EF4-FFF2-40B4-BE49-F238E27FC236}">
                  <a16:creationId xmlns:a16="http://schemas.microsoft.com/office/drawing/2014/main" id="{57A45583-6C3F-0ECF-6CD6-FC0BE2838B51}"/>
                </a:ext>
              </a:extLst>
            </p:cNvPr>
            <p:cNvGrpSpPr/>
            <p:nvPr/>
          </p:nvGrpSpPr>
          <p:grpSpPr>
            <a:xfrm>
              <a:off x="5725418" y="5522427"/>
              <a:ext cx="684072" cy="684072"/>
              <a:chOff x="5148064" y="5091568"/>
              <a:chExt cx="684072" cy="684072"/>
            </a:xfrm>
            <a:grpFill/>
          </p:grpSpPr>
          <p:sp>
            <p:nvSpPr>
              <p:cNvPr id="191586" name="Elipse 191585">
                <a:extLst>
                  <a:ext uri="{FF2B5EF4-FFF2-40B4-BE49-F238E27FC236}">
                    <a16:creationId xmlns:a16="http://schemas.microsoft.com/office/drawing/2014/main" id="{153F5E25-E1E0-EDD6-C6B2-CF9F6311D8FA}"/>
                  </a:ext>
                </a:extLst>
              </p:cNvPr>
              <p:cNvSpPr/>
              <p:nvPr/>
            </p:nvSpPr>
            <p:spPr bwMode="auto">
              <a:xfrm>
                <a:off x="5148064" y="5150652"/>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87" name="Elipse 191586">
                <a:extLst>
                  <a:ext uri="{FF2B5EF4-FFF2-40B4-BE49-F238E27FC236}">
                    <a16:creationId xmlns:a16="http://schemas.microsoft.com/office/drawing/2014/main" id="{A40C5E01-7AE4-5463-A3C0-FC7477455DF2}"/>
                  </a:ext>
                </a:extLst>
              </p:cNvPr>
              <p:cNvSpPr/>
              <p:nvPr/>
            </p:nvSpPr>
            <p:spPr bwMode="auto">
              <a:xfrm>
                <a:off x="5400096" y="5510692"/>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88" name="Elipse 191587">
                <a:extLst>
                  <a:ext uri="{FF2B5EF4-FFF2-40B4-BE49-F238E27FC236}">
                    <a16:creationId xmlns:a16="http://schemas.microsoft.com/office/drawing/2014/main" id="{10977931-8ABF-CB56-8AFA-87DD6F254D85}"/>
                  </a:ext>
                </a:extLst>
              </p:cNvPr>
              <p:cNvSpPr/>
              <p:nvPr/>
            </p:nvSpPr>
            <p:spPr bwMode="auto">
              <a:xfrm>
                <a:off x="5364088" y="5163576"/>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89" name="Elipse 191588">
                <a:extLst>
                  <a:ext uri="{FF2B5EF4-FFF2-40B4-BE49-F238E27FC236}">
                    <a16:creationId xmlns:a16="http://schemas.microsoft.com/office/drawing/2014/main" id="{C00C359A-396B-2D7A-1AB3-517EA1FCF831}"/>
                  </a:ext>
                </a:extLst>
              </p:cNvPr>
              <p:cNvSpPr/>
              <p:nvPr/>
            </p:nvSpPr>
            <p:spPr bwMode="auto">
              <a:xfrm>
                <a:off x="5605264" y="55827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0" name="Elipse 191589">
                <a:extLst>
                  <a:ext uri="{FF2B5EF4-FFF2-40B4-BE49-F238E27FC236}">
                    <a16:creationId xmlns:a16="http://schemas.microsoft.com/office/drawing/2014/main" id="{C0B71DB5-2D2B-7E0F-005A-62C2BFB15AB3}"/>
                  </a:ext>
                </a:extLst>
              </p:cNvPr>
              <p:cNvSpPr/>
              <p:nvPr/>
            </p:nvSpPr>
            <p:spPr bwMode="auto">
              <a:xfrm>
                <a:off x="5148064" y="5640016"/>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1" name="Elipse 191590">
                <a:extLst>
                  <a:ext uri="{FF2B5EF4-FFF2-40B4-BE49-F238E27FC236}">
                    <a16:creationId xmlns:a16="http://schemas.microsoft.com/office/drawing/2014/main" id="{233E7E68-FCE9-6F7E-F7B2-DCC94F706252}"/>
                  </a:ext>
                </a:extLst>
              </p:cNvPr>
              <p:cNvSpPr/>
              <p:nvPr/>
            </p:nvSpPr>
            <p:spPr bwMode="auto">
              <a:xfrm>
                <a:off x="5544112" y="573964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2" name="Elipse 191591">
                <a:extLst>
                  <a:ext uri="{FF2B5EF4-FFF2-40B4-BE49-F238E27FC236}">
                    <a16:creationId xmlns:a16="http://schemas.microsoft.com/office/drawing/2014/main" id="{793BBADE-372F-3168-4FD0-F8C8B8C7CB34}"/>
                  </a:ext>
                </a:extLst>
              </p:cNvPr>
              <p:cNvSpPr/>
              <p:nvPr/>
            </p:nvSpPr>
            <p:spPr bwMode="auto">
              <a:xfrm>
                <a:off x="5688128" y="53306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3" name="Elipse 191592">
                <a:extLst>
                  <a:ext uri="{FF2B5EF4-FFF2-40B4-BE49-F238E27FC236}">
                    <a16:creationId xmlns:a16="http://schemas.microsoft.com/office/drawing/2014/main" id="{AC190087-B2CC-4575-78E0-8C3D716F5674}"/>
                  </a:ext>
                </a:extLst>
              </p:cNvPr>
              <p:cNvSpPr/>
              <p:nvPr/>
            </p:nvSpPr>
            <p:spPr bwMode="auto">
              <a:xfrm>
                <a:off x="5724128" y="50915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4" name="Elipse 191593">
                <a:extLst>
                  <a:ext uri="{FF2B5EF4-FFF2-40B4-BE49-F238E27FC236}">
                    <a16:creationId xmlns:a16="http://schemas.microsoft.com/office/drawing/2014/main" id="{9BB7EB76-4CDE-E67F-D720-9FBD79CFBA98}"/>
                  </a:ext>
                </a:extLst>
              </p:cNvPr>
              <p:cNvSpPr/>
              <p:nvPr/>
            </p:nvSpPr>
            <p:spPr bwMode="auto">
              <a:xfrm>
                <a:off x="5796136" y="56187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5" name="Elipse 191594">
                <a:extLst>
                  <a:ext uri="{FF2B5EF4-FFF2-40B4-BE49-F238E27FC236}">
                    <a16:creationId xmlns:a16="http://schemas.microsoft.com/office/drawing/2014/main" id="{B2074167-634B-CEFE-1867-1AC1ECEF0360}"/>
                  </a:ext>
                </a:extLst>
              </p:cNvPr>
              <p:cNvSpPr/>
              <p:nvPr/>
            </p:nvSpPr>
            <p:spPr bwMode="auto">
              <a:xfrm>
                <a:off x="5184072" y="53796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191618" name="Seta: para a Direita 191617">
              <a:extLst>
                <a:ext uri="{FF2B5EF4-FFF2-40B4-BE49-F238E27FC236}">
                  <a16:creationId xmlns:a16="http://schemas.microsoft.com/office/drawing/2014/main" id="{299378CE-BFBD-3687-F886-C79425D7D823}"/>
                </a:ext>
              </a:extLst>
            </p:cNvPr>
            <p:cNvSpPr/>
            <p:nvPr/>
          </p:nvSpPr>
          <p:spPr bwMode="auto">
            <a:xfrm>
              <a:off x="5353613" y="5770259"/>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91662" name="Agrupar 191661">
            <a:extLst>
              <a:ext uri="{FF2B5EF4-FFF2-40B4-BE49-F238E27FC236}">
                <a16:creationId xmlns:a16="http://schemas.microsoft.com/office/drawing/2014/main" id="{89CF415A-A982-31DE-DBA6-8C748BD3AF1B}"/>
              </a:ext>
            </a:extLst>
          </p:cNvPr>
          <p:cNvGrpSpPr/>
          <p:nvPr/>
        </p:nvGrpSpPr>
        <p:grpSpPr>
          <a:xfrm>
            <a:off x="7520662" y="5486427"/>
            <a:ext cx="1047778" cy="707148"/>
            <a:chOff x="7520662" y="5486427"/>
            <a:chExt cx="1047778" cy="707148"/>
          </a:xfrm>
          <a:solidFill>
            <a:schemeClr val="tx1"/>
          </a:solidFill>
        </p:grpSpPr>
        <p:grpSp>
          <p:nvGrpSpPr>
            <p:cNvPr id="191596" name="Agrupar 191595">
              <a:extLst>
                <a:ext uri="{FF2B5EF4-FFF2-40B4-BE49-F238E27FC236}">
                  <a16:creationId xmlns:a16="http://schemas.microsoft.com/office/drawing/2014/main" id="{0E15D0CD-A89F-A290-2851-C756CA521A62}"/>
                </a:ext>
              </a:extLst>
            </p:cNvPr>
            <p:cNvGrpSpPr/>
            <p:nvPr/>
          </p:nvGrpSpPr>
          <p:grpSpPr>
            <a:xfrm>
              <a:off x="7848368" y="5486427"/>
              <a:ext cx="720072" cy="707148"/>
              <a:chOff x="7271014" y="5055568"/>
              <a:chExt cx="720072" cy="707148"/>
            </a:xfrm>
            <a:grpFill/>
          </p:grpSpPr>
          <p:sp>
            <p:nvSpPr>
              <p:cNvPr id="191598" name="Elipse 191597">
                <a:extLst>
                  <a:ext uri="{FF2B5EF4-FFF2-40B4-BE49-F238E27FC236}">
                    <a16:creationId xmlns:a16="http://schemas.microsoft.com/office/drawing/2014/main" id="{04DCA2E4-1DB9-EF65-8CFE-DFAE3E6829F0}"/>
                  </a:ext>
                </a:extLst>
              </p:cNvPr>
              <p:cNvSpPr/>
              <p:nvPr/>
            </p:nvSpPr>
            <p:spPr bwMode="auto">
              <a:xfrm>
                <a:off x="7344312" y="50555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599" name="Elipse 191598">
                <a:extLst>
                  <a:ext uri="{FF2B5EF4-FFF2-40B4-BE49-F238E27FC236}">
                    <a16:creationId xmlns:a16="http://schemas.microsoft.com/office/drawing/2014/main" id="{6D3A9F79-8785-D80F-55FB-4AC698FE45C6}"/>
                  </a:ext>
                </a:extLst>
              </p:cNvPr>
              <p:cNvSpPr/>
              <p:nvPr/>
            </p:nvSpPr>
            <p:spPr bwMode="auto">
              <a:xfrm>
                <a:off x="7459414" y="53306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0" name="Elipse 191599">
                <a:extLst>
                  <a:ext uri="{FF2B5EF4-FFF2-40B4-BE49-F238E27FC236}">
                    <a16:creationId xmlns:a16="http://schemas.microsoft.com/office/drawing/2014/main" id="{6B4DFF00-DBB4-9964-AB70-72899F2F4148}"/>
                  </a:ext>
                </a:extLst>
              </p:cNvPr>
              <p:cNvSpPr/>
              <p:nvPr/>
            </p:nvSpPr>
            <p:spPr bwMode="auto">
              <a:xfrm>
                <a:off x="7611814" y="522266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1" name="Elipse 191600">
                <a:extLst>
                  <a:ext uri="{FF2B5EF4-FFF2-40B4-BE49-F238E27FC236}">
                    <a16:creationId xmlns:a16="http://schemas.microsoft.com/office/drawing/2014/main" id="{31903842-ECA0-C96A-52FD-C9522A915A66}"/>
                  </a:ext>
                </a:extLst>
              </p:cNvPr>
              <p:cNvSpPr/>
              <p:nvPr/>
            </p:nvSpPr>
            <p:spPr bwMode="auto">
              <a:xfrm>
                <a:off x="7848368" y="5487616"/>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2" name="Elipse 191601">
                <a:extLst>
                  <a:ext uri="{FF2B5EF4-FFF2-40B4-BE49-F238E27FC236}">
                    <a16:creationId xmlns:a16="http://schemas.microsoft.com/office/drawing/2014/main" id="{983D839E-D1B5-1734-B0BB-38DFA717F220}"/>
                  </a:ext>
                </a:extLst>
              </p:cNvPr>
              <p:cNvSpPr/>
              <p:nvPr/>
            </p:nvSpPr>
            <p:spPr bwMode="auto">
              <a:xfrm>
                <a:off x="7272304" y="56187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3" name="Elipse 191602">
                <a:extLst>
                  <a:ext uri="{FF2B5EF4-FFF2-40B4-BE49-F238E27FC236}">
                    <a16:creationId xmlns:a16="http://schemas.microsoft.com/office/drawing/2014/main" id="{142A0F05-7732-D3FE-5922-DED9CCCD3732}"/>
                  </a:ext>
                </a:extLst>
              </p:cNvPr>
              <p:cNvSpPr/>
              <p:nvPr/>
            </p:nvSpPr>
            <p:spPr bwMode="auto">
              <a:xfrm>
                <a:off x="7631054" y="56187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4" name="Elipse 191603">
                <a:extLst>
                  <a:ext uri="{FF2B5EF4-FFF2-40B4-BE49-F238E27FC236}">
                    <a16:creationId xmlns:a16="http://schemas.microsoft.com/office/drawing/2014/main" id="{BEA6D98F-EF02-785B-101E-AE56CC3EA88C}"/>
                  </a:ext>
                </a:extLst>
              </p:cNvPr>
              <p:cNvSpPr/>
              <p:nvPr/>
            </p:nvSpPr>
            <p:spPr bwMode="auto">
              <a:xfrm>
                <a:off x="7740352" y="5379600"/>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5" name="Elipse 191604">
                <a:extLst>
                  <a:ext uri="{FF2B5EF4-FFF2-40B4-BE49-F238E27FC236}">
                    <a16:creationId xmlns:a16="http://schemas.microsoft.com/office/drawing/2014/main" id="{5CC7663F-A925-D2E5-91D0-F4F814489052}"/>
                  </a:ext>
                </a:extLst>
              </p:cNvPr>
              <p:cNvSpPr/>
              <p:nvPr/>
            </p:nvSpPr>
            <p:spPr bwMode="auto">
              <a:xfrm>
                <a:off x="7884368" y="50915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6" name="Elipse 191605">
                <a:extLst>
                  <a:ext uri="{FF2B5EF4-FFF2-40B4-BE49-F238E27FC236}">
                    <a16:creationId xmlns:a16="http://schemas.microsoft.com/office/drawing/2014/main" id="{A2CB7FB6-279E-E019-9829-86DDE4D8ED58}"/>
                  </a:ext>
                </a:extLst>
              </p:cNvPr>
              <p:cNvSpPr/>
              <p:nvPr/>
            </p:nvSpPr>
            <p:spPr bwMode="auto">
              <a:xfrm>
                <a:off x="7955086" y="5726716"/>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1607" name="Elipse 191606">
                <a:extLst>
                  <a:ext uri="{FF2B5EF4-FFF2-40B4-BE49-F238E27FC236}">
                    <a16:creationId xmlns:a16="http://schemas.microsoft.com/office/drawing/2014/main" id="{A3188EC4-F925-C6DA-80E6-1C9BA31FC740}"/>
                  </a:ext>
                </a:extLst>
              </p:cNvPr>
              <p:cNvSpPr/>
              <p:nvPr/>
            </p:nvSpPr>
            <p:spPr bwMode="auto">
              <a:xfrm>
                <a:off x="7271014" y="5330668"/>
                <a:ext cx="36000" cy="3600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191619" name="Seta: para a Direita 191618">
              <a:extLst>
                <a:ext uri="{FF2B5EF4-FFF2-40B4-BE49-F238E27FC236}">
                  <a16:creationId xmlns:a16="http://schemas.microsoft.com/office/drawing/2014/main" id="{C91508BD-9620-8B9D-77B8-3F4103724226}"/>
                </a:ext>
              </a:extLst>
            </p:cNvPr>
            <p:cNvSpPr/>
            <p:nvPr/>
          </p:nvSpPr>
          <p:spPr bwMode="auto">
            <a:xfrm>
              <a:off x="7520662" y="5770259"/>
              <a:ext cx="336606" cy="1524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5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6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6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5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16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16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16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16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1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191533" grpId="0"/>
      <p:bldP spid="1915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06" name="Rectangle 66"/>
          <p:cNvSpPr>
            <a:spLocks noGrp="1" noChangeArrowheads="1"/>
          </p:cNvSpPr>
          <p:nvPr>
            <p:ph type="title"/>
          </p:nvPr>
        </p:nvSpPr>
        <p:spPr>
          <a:xfrm>
            <a:off x="304800" y="332656"/>
            <a:ext cx="8458200" cy="685800"/>
          </a:xfrm>
          <a:noFill/>
        </p:spPr>
        <p:txBody>
          <a:bodyPr/>
          <a:lstStyle/>
          <a:p>
            <a:pPr eaLnBrk="1" hangingPunct="1">
              <a:defRPr/>
            </a:pPr>
            <a:r>
              <a:rPr lang="pt-BR" dirty="0"/>
              <a:t>Avaliação a partir de</a:t>
            </a:r>
            <a:br>
              <a:rPr lang="pt-BR" dirty="0"/>
            </a:br>
            <a:r>
              <a:rPr lang="pt-BR" dirty="0"/>
              <a:t>2 amostragens não relacionadas</a:t>
            </a:r>
          </a:p>
        </p:txBody>
      </p:sp>
      <p:sp>
        <p:nvSpPr>
          <p:cNvPr id="2" name="Espaço Reservado para Número de Slide 1"/>
          <p:cNvSpPr>
            <a:spLocks noGrp="1"/>
          </p:cNvSpPr>
          <p:nvPr>
            <p:ph type="sldNum" sz="quarter" idx="12"/>
          </p:nvPr>
        </p:nvSpPr>
        <p:spPr/>
        <p:txBody>
          <a:bodyPr/>
          <a:lstStyle/>
          <a:p>
            <a:pPr>
              <a:defRPr/>
            </a:pPr>
            <a:fld id="{FEDF627B-EF6D-4AFB-B5DB-E393019D3B20}" type="slidenum">
              <a:rPr lang="pt-BR"/>
              <a:pPr>
                <a:defRPr/>
              </a:pPr>
              <a:t>34</a:t>
            </a:fld>
            <a:endParaRPr lang="pt-BR"/>
          </a:p>
        </p:txBody>
      </p:sp>
      <mc:AlternateContent xmlns:mc="http://schemas.openxmlformats.org/markup-compatibility/2006" xmlns:a14="http://schemas.microsoft.com/office/drawing/2010/main">
        <mc:Choice Requires="a14">
          <p:sp>
            <p:nvSpPr>
              <p:cNvPr id="14" name="Text Box 68"/>
              <p:cNvSpPr txBox="1">
                <a:spLocks noChangeArrowheads="1"/>
              </p:cNvSpPr>
              <p:nvPr/>
            </p:nvSpPr>
            <p:spPr bwMode="auto">
              <a:xfrm>
                <a:off x="684213" y="1700808"/>
                <a:ext cx="8064500" cy="2855718"/>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177800" indent="-177800" algn="l" eaLnBrk="1" hangingPunct="1">
                  <a:defRPr/>
                </a:pPr>
                <a:r>
                  <a:rPr lang="pt-BR" sz="1600" dirty="0"/>
                  <a:t>Nesse caso, as avaliações são </a:t>
                </a:r>
                <a:r>
                  <a:rPr lang="pt-BR" sz="1600" dirty="0">
                    <a:solidFill>
                      <a:srgbClr val="FF0000"/>
                    </a:solidFill>
                  </a:rPr>
                  <a:t>independentes</a:t>
                </a:r>
                <a:r>
                  <a:rPr lang="pt-BR" sz="1600" dirty="0"/>
                  <a:t> entre si!</a:t>
                </a:r>
              </a:p>
              <a:p>
                <a:pPr marL="177800" indent="-177800" algn="l" eaLnBrk="1" hangingPunct="1">
                  <a:defRPr/>
                </a:pPr>
                <a:endParaRPr lang="pt-BR" sz="1600" dirty="0"/>
              </a:p>
              <a:p>
                <a:pPr marL="177800" indent="-177800" algn="l" eaLnBrk="1" hangingPunct="1">
                  <a:defRPr/>
                </a:pPr>
                <a:r>
                  <a:rPr lang="pt-BR" altLang="pt-BR" sz="1600" dirty="0"/>
                  <a:t>Pressupondo-se </a:t>
                </a:r>
                <a:r>
                  <a:rPr lang="pt-BR" altLang="pt-BR" sz="1600" dirty="0">
                    <a:solidFill>
                      <a:srgbClr val="FF0000"/>
                    </a:solidFill>
                  </a:rPr>
                  <a:t>TLC válido </a:t>
                </a:r>
                <a:r>
                  <a:rPr lang="pt-BR" altLang="pt-BR" sz="1600" dirty="0"/>
                  <a:t>(amostra grande), tem-se</a:t>
                </a:r>
              </a:p>
              <a:p>
                <a:pPr marL="177800" indent="-177800" algn="l" eaLnBrk="1" hangingPunct="1">
                  <a:defRPr/>
                </a:pPr>
                <a:endParaRPr lang="pt-BR" sz="1600" dirty="0"/>
              </a:p>
              <a:p>
                <a:pPr marL="177800" indent="-177800" algn="l" eaLnBrk="1" hangingPunct="1">
                  <a:defRPr/>
                </a:pPr>
                <a:endParaRPr lang="pt-BR" sz="1600" dirty="0"/>
              </a:p>
              <a:p>
                <a:pPr marL="285750" indent="-285750" algn="l" eaLnBrk="1" hangingPunct="1">
                  <a:buFont typeface="Arial" panose="020B0604020202020204" pitchFamily="34" charset="0"/>
                  <a:buChar char="•"/>
                  <a:defRPr/>
                </a:pPr>
                <a:r>
                  <a:rPr lang="pt-BR" sz="1600" dirty="0"/>
                  <a:t>para a exatidão:</a:t>
                </a:r>
              </a:p>
              <a:p>
                <a:pPr marL="285750" indent="-285750" algn="l" eaLnBrk="1" hangingPunct="1">
                  <a:buFont typeface="Arial" panose="020B0604020202020204" pitchFamily="34" charset="0"/>
                  <a:buChar char="•"/>
                  <a:defRPr/>
                </a:pPr>
                <a:endParaRPr lang="pt-BR" sz="1600" dirty="0"/>
              </a:p>
              <a:p>
                <a:pPr algn="l" eaLnBrk="1" hangingPunct="1">
                  <a:defRPr/>
                </a:pPr>
                <a14:m>
                  <m:oMathPara xmlns:m="http://schemas.openxmlformats.org/officeDocument/2006/math">
                    <m:oMathParaPr>
                      <m:jc m:val="left"/>
                    </m:oMathParaPr>
                    <m:oMath xmlns:m="http://schemas.openxmlformats.org/officeDocument/2006/math">
                      <m:r>
                        <a:rPr lang="pt-BR" sz="2000" b="0" i="1" smtClean="0">
                          <a:latin typeface="Cambria Math"/>
                        </a:rPr>
                        <m:t>𝑍</m:t>
                      </m:r>
                      <m:r>
                        <a:rPr lang="pt-BR" sz="2000" b="0" i="1" smtClean="0">
                          <a:latin typeface="Cambria Math"/>
                        </a:rPr>
                        <m:t>=</m:t>
                      </m:r>
                      <m:f>
                        <m:fPr>
                          <m:ctrlPr>
                            <a:rPr lang="pt-BR" sz="2000" b="0" i="1" smtClean="0">
                              <a:latin typeface="Cambria Math" panose="02040503050406030204" pitchFamily="18" charset="0"/>
                            </a:rPr>
                          </m:ctrlPr>
                        </m:fPr>
                        <m:num>
                          <m:d>
                            <m:dPr>
                              <m:ctrlPr>
                                <a:rPr lang="pt-BR" sz="2000" b="0" i="1" smtClean="0">
                                  <a:latin typeface="Cambria Math" panose="02040503050406030204" pitchFamily="18" charset="0"/>
                                </a:rPr>
                              </m:ctrlPr>
                            </m:dPr>
                            <m:e>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rPr>
                                        <m:t>𝑝</m:t>
                                      </m:r>
                                    </m:e>
                                  </m:acc>
                                </m:e>
                                <m:sub>
                                  <m:r>
                                    <a:rPr lang="pt-BR" sz="2000" i="1">
                                      <a:latin typeface="Cambria Math"/>
                                    </a:rPr>
                                    <m:t>1</m:t>
                                  </m:r>
                                </m:sub>
                              </m:sSub>
                              <m:r>
                                <a:rPr lang="pt-BR" sz="2000" i="1">
                                  <a:latin typeface="Cambria Math"/>
                                </a:rPr>
                                <m:t>−</m:t>
                              </m:r>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rPr>
                                        <m:t>𝑝</m:t>
                                      </m:r>
                                    </m:e>
                                  </m:acc>
                                </m:e>
                                <m:sub>
                                  <m:r>
                                    <a:rPr lang="pt-BR" sz="2000" b="0" i="1" smtClean="0">
                                      <a:latin typeface="Cambria Math"/>
                                    </a:rPr>
                                    <m:t>2</m:t>
                                  </m:r>
                                </m:sub>
                              </m:sSub>
                            </m:e>
                          </m:d>
                          <m:r>
                            <a:rPr lang="pt-BR" sz="2000" b="0" i="1" smtClean="0">
                              <a:latin typeface="Cambria Math"/>
                            </a:rPr>
                            <m:t>−</m:t>
                          </m:r>
                          <m:d>
                            <m:dPr>
                              <m:ctrlPr>
                                <a:rPr lang="pt-BR" sz="2000" b="0" i="1" smtClean="0">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a:rPr>
                                    <m:t>𝑝</m:t>
                                  </m:r>
                                </m:e>
                                <m:sub>
                                  <m:r>
                                    <a:rPr lang="pt-BR" sz="2000" i="1">
                                      <a:latin typeface="Cambria Math"/>
                                    </a:rPr>
                                    <m:t>1</m:t>
                                  </m:r>
                                </m:sub>
                              </m:sSub>
                              <m:r>
                                <a:rPr lang="pt-BR" sz="2000" i="1">
                                  <a:latin typeface="Cambria Math"/>
                                </a:rPr>
                                <m:t>−</m:t>
                              </m:r>
                              <m:sSub>
                                <m:sSubPr>
                                  <m:ctrlPr>
                                    <a:rPr lang="pt-BR" sz="2000" i="1">
                                      <a:latin typeface="Cambria Math" panose="02040503050406030204" pitchFamily="18" charset="0"/>
                                    </a:rPr>
                                  </m:ctrlPr>
                                </m:sSubPr>
                                <m:e>
                                  <m:r>
                                    <a:rPr lang="pt-BR" sz="2000" i="1">
                                      <a:latin typeface="Cambria Math"/>
                                    </a:rPr>
                                    <m:t>𝑝</m:t>
                                  </m:r>
                                </m:e>
                                <m:sub>
                                  <m:r>
                                    <a:rPr lang="pt-BR" sz="2000" i="1">
                                      <a:latin typeface="Cambria Math"/>
                                    </a:rPr>
                                    <m:t>2</m:t>
                                  </m:r>
                                </m:sub>
                              </m:sSub>
                            </m:e>
                          </m:d>
                        </m:num>
                        <m:den>
                          <m:rad>
                            <m:radPr>
                              <m:degHide m:val="on"/>
                              <m:ctrlPr>
                                <a:rPr lang="pt-BR" sz="2000" b="0" i="1" smtClean="0">
                                  <a:latin typeface="Cambria Math" panose="02040503050406030204" pitchFamily="18" charset="0"/>
                                </a:rPr>
                              </m:ctrlPr>
                            </m:radPr>
                            <m:deg/>
                            <m:e>
                              <m:acc>
                                <m:accPr>
                                  <m:chr m:val="̂"/>
                                  <m:ctrlPr>
                                    <a:rPr lang="pt-BR" sz="2000" b="0" i="1" smtClean="0">
                                      <a:latin typeface="Cambria Math" panose="02040503050406030204" pitchFamily="18" charset="0"/>
                                    </a:rPr>
                                  </m:ctrlPr>
                                </m:accPr>
                                <m:e>
                                  <m:r>
                                    <a:rPr lang="pt-BR" sz="2000" b="0" i="1" smtClean="0">
                                      <a:latin typeface="Cambria Math"/>
                                    </a:rPr>
                                    <m:t>𝑝</m:t>
                                  </m:r>
                                </m:e>
                              </m:acc>
                              <m:r>
                                <a:rPr lang="pt-BR" sz="2000" b="0" i="1" smtClean="0">
                                  <a:latin typeface="Cambria Math"/>
                                </a:rPr>
                                <m:t>(1−</m:t>
                              </m:r>
                              <m:acc>
                                <m:accPr>
                                  <m:chr m:val="̂"/>
                                  <m:ctrlPr>
                                    <a:rPr lang="pt-BR" sz="2000" i="1">
                                      <a:latin typeface="Cambria Math" panose="02040503050406030204" pitchFamily="18" charset="0"/>
                                    </a:rPr>
                                  </m:ctrlPr>
                                </m:accPr>
                                <m:e>
                                  <m:r>
                                    <a:rPr lang="pt-BR" sz="2000" i="1">
                                      <a:latin typeface="Cambria Math"/>
                                    </a:rPr>
                                    <m:t>𝑝</m:t>
                                  </m:r>
                                </m:e>
                              </m:acc>
                              <m:r>
                                <a:rPr lang="pt-BR" sz="2000" b="0" i="1" smtClean="0">
                                  <a:latin typeface="Cambria Math"/>
                                </a:rPr>
                                <m:t>)</m:t>
                              </m:r>
                              <m:d>
                                <m:dPr>
                                  <m:ctrlPr>
                                    <a:rPr lang="pt-BR" sz="2000" b="0" i="1" smtClean="0">
                                      <a:latin typeface="Cambria Math" panose="02040503050406030204" pitchFamily="18" charset="0"/>
                                    </a:rPr>
                                  </m:ctrlPr>
                                </m:dPr>
                                <m:e>
                                  <m:f>
                                    <m:fPr>
                                      <m:ctrlPr>
                                        <a:rPr lang="pt-BR" sz="2000" b="0" i="1" smtClean="0">
                                          <a:latin typeface="Cambria Math" panose="02040503050406030204" pitchFamily="18" charset="0"/>
                                        </a:rPr>
                                      </m:ctrlPr>
                                    </m:fPr>
                                    <m:num>
                                      <m:r>
                                        <a:rPr lang="pt-BR" sz="2000" b="0" i="1" smtClean="0">
                                          <a:latin typeface="Cambria Math"/>
                                        </a:rPr>
                                        <m:t>1</m:t>
                                      </m:r>
                                    </m:num>
                                    <m:den>
                                      <m:sSub>
                                        <m:sSubPr>
                                          <m:ctrlPr>
                                            <a:rPr lang="pt-BR" sz="2000" b="0" i="1" smtClean="0">
                                              <a:latin typeface="Cambria Math" panose="02040503050406030204" pitchFamily="18" charset="0"/>
                                            </a:rPr>
                                          </m:ctrlPr>
                                        </m:sSubPr>
                                        <m:e>
                                          <m:r>
                                            <a:rPr lang="pt-BR" sz="2000" b="0" i="1" smtClean="0">
                                              <a:latin typeface="Cambria Math"/>
                                            </a:rPr>
                                            <m:t>𝑛</m:t>
                                          </m:r>
                                        </m:e>
                                        <m:sub>
                                          <m:r>
                                            <a:rPr lang="pt-BR" sz="2000" b="0" i="1" smtClean="0">
                                              <a:latin typeface="Cambria Math"/>
                                            </a:rPr>
                                            <m:t>1</m:t>
                                          </m:r>
                                        </m:sub>
                                      </m:sSub>
                                    </m:den>
                                  </m:f>
                                  <m:r>
                                    <a:rPr lang="pt-BR" sz="2000" b="0" i="1" smtClean="0">
                                      <a:latin typeface="Cambria Math"/>
                                    </a:rPr>
                                    <m:t>+</m:t>
                                  </m:r>
                                  <m:f>
                                    <m:fPr>
                                      <m:ctrlPr>
                                        <a:rPr lang="pt-BR" sz="2000" b="0" i="1" smtClean="0">
                                          <a:latin typeface="Cambria Math" panose="02040503050406030204" pitchFamily="18" charset="0"/>
                                        </a:rPr>
                                      </m:ctrlPr>
                                    </m:fPr>
                                    <m:num>
                                      <m:r>
                                        <a:rPr lang="pt-BR" sz="2000" b="0" i="1" smtClean="0">
                                          <a:latin typeface="Cambria Math"/>
                                        </a:rPr>
                                        <m:t>1</m:t>
                                      </m:r>
                                    </m:num>
                                    <m:den>
                                      <m:sSub>
                                        <m:sSubPr>
                                          <m:ctrlPr>
                                            <a:rPr lang="pt-BR" sz="2000" b="0" i="1" smtClean="0">
                                              <a:latin typeface="Cambria Math" panose="02040503050406030204" pitchFamily="18" charset="0"/>
                                            </a:rPr>
                                          </m:ctrlPr>
                                        </m:sSubPr>
                                        <m:e>
                                          <m:r>
                                            <a:rPr lang="pt-BR" sz="2000" b="0" i="1" smtClean="0">
                                              <a:latin typeface="Cambria Math"/>
                                            </a:rPr>
                                            <m:t>𝑛</m:t>
                                          </m:r>
                                        </m:e>
                                        <m:sub>
                                          <m:r>
                                            <a:rPr lang="pt-BR" sz="2000" b="0" i="1" smtClean="0">
                                              <a:latin typeface="Cambria Math"/>
                                            </a:rPr>
                                            <m:t>2</m:t>
                                          </m:r>
                                        </m:sub>
                                      </m:sSub>
                                    </m:den>
                                  </m:f>
                                </m:e>
                              </m:d>
                            </m:e>
                          </m:rad>
                        </m:den>
                      </m:f>
                      <m:r>
                        <a:rPr lang="pt-BR" sz="2000" b="0" i="1" smtClean="0">
                          <a:latin typeface="Cambria Math"/>
                        </a:rPr>
                        <m:t>~</m:t>
                      </m:r>
                      <m:r>
                        <a:rPr lang="pt-BR" sz="2000" b="0" i="1" smtClean="0">
                          <a:latin typeface="Cambria Math"/>
                        </a:rPr>
                        <m:t>𝑁</m:t>
                      </m:r>
                      <m:r>
                        <a:rPr lang="pt-BR" sz="2000" b="0" i="1" smtClean="0">
                          <a:latin typeface="Cambria Math"/>
                        </a:rPr>
                        <m:t>(0,1)           </m:t>
                      </m:r>
                      <m:acc>
                        <m:accPr>
                          <m:chr m:val="̂"/>
                          <m:ctrlPr>
                            <a:rPr lang="pt-BR" sz="2000" b="0" i="1" smtClean="0">
                              <a:latin typeface="Cambria Math" panose="02040503050406030204" pitchFamily="18" charset="0"/>
                            </a:rPr>
                          </m:ctrlPr>
                        </m:accPr>
                        <m:e>
                          <m:r>
                            <a:rPr lang="pt-BR" sz="2000" b="0" i="1" smtClean="0">
                              <a:latin typeface="Cambria Math"/>
                            </a:rPr>
                            <m:t>𝑝</m:t>
                          </m:r>
                        </m:e>
                      </m:acc>
                      <m:r>
                        <a:rPr lang="pt-BR" sz="2000" b="0" i="1" smtClean="0">
                          <a:latin typeface="Cambria Math"/>
                        </a:rPr>
                        <m:t>=</m:t>
                      </m:r>
                      <m:f>
                        <m:fPr>
                          <m:ctrlPr>
                            <a:rPr lang="pt-BR" sz="2000" b="0" i="1" smtClean="0">
                              <a:latin typeface="Cambria Math" panose="02040503050406030204" pitchFamily="18" charset="0"/>
                            </a:rPr>
                          </m:ctrlPr>
                        </m:fPr>
                        <m:num>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rPr>
                                    <m:t>𝑝</m:t>
                                  </m:r>
                                </m:e>
                              </m:acc>
                            </m:e>
                            <m:sub>
                              <m:r>
                                <a:rPr lang="pt-BR" sz="2000" i="1">
                                  <a:latin typeface="Cambria Math"/>
                                </a:rPr>
                                <m:t>1</m:t>
                              </m:r>
                            </m:sub>
                          </m:sSub>
                          <m:r>
                            <a:rPr lang="pt-BR" sz="2000" b="0" i="1" smtClean="0">
                              <a:latin typeface="Cambria Math"/>
                            </a:rPr>
                            <m:t>+</m:t>
                          </m:r>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rPr>
                                    <m:t>𝑝</m:t>
                                  </m:r>
                                </m:e>
                              </m:acc>
                            </m:e>
                            <m:sub>
                              <m:r>
                                <a:rPr lang="pt-BR" sz="2000" i="1">
                                  <a:latin typeface="Cambria Math"/>
                                </a:rPr>
                                <m:t>2</m:t>
                              </m:r>
                            </m:sub>
                          </m:sSub>
                        </m:num>
                        <m:den>
                          <m:r>
                            <a:rPr lang="pt-BR" sz="2000" b="0" i="1" smtClean="0">
                              <a:latin typeface="Cambria Math"/>
                            </a:rPr>
                            <m:t>2</m:t>
                          </m:r>
                        </m:den>
                      </m:f>
                    </m:oMath>
                  </m:oMathPara>
                </a14:m>
                <a:endParaRPr lang="pt-BR" sz="2000" dirty="0"/>
              </a:p>
            </p:txBody>
          </p:sp>
        </mc:Choice>
        <mc:Fallback xmlns="">
          <p:sp>
            <p:nvSpPr>
              <p:cNvPr id="14" name="Text Box 68"/>
              <p:cNvSpPr txBox="1">
                <a:spLocks noRot="1" noChangeAspect="1" noMove="1" noResize="1" noEditPoints="1" noAdjustHandles="1" noChangeArrowheads="1" noChangeShapeType="1" noTextEdit="1"/>
              </p:cNvSpPr>
              <p:nvPr/>
            </p:nvSpPr>
            <p:spPr bwMode="auto">
              <a:xfrm>
                <a:off x="684213" y="1700808"/>
                <a:ext cx="8064500" cy="2855718"/>
              </a:xfrm>
              <a:prstGeom prst="rect">
                <a:avLst/>
              </a:prstGeom>
              <a:blipFill>
                <a:blip r:embed="rId2"/>
                <a:stretch>
                  <a:fillRect l="-378" t="-427"/>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Text Box 68"/>
              <p:cNvSpPr txBox="1">
                <a:spLocks noChangeArrowheads="1"/>
              </p:cNvSpPr>
              <p:nvPr/>
            </p:nvSpPr>
            <p:spPr bwMode="auto">
              <a:xfrm>
                <a:off x="656275" y="4576823"/>
                <a:ext cx="8064500" cy="1318694"/>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285750" indent="-285750" algn="l" eaLnBrk="1" hangingPunct="1">
                  <a:buFont typeface="Arial" panose="020B0604020202020204" pitchFamily="34" charset="0"/>
                  <a:buChar char="•"/>
                  <a:defRPr/>
                </a:pPr>
                <a:r>
                  <a:rPr lang="pt-BR" sz="1600" dirty="0"/>
                  <a:t>para o </a:t>
                </a:r>
                <a:r>
                  <a:rPr lang="pt-BR" sz="1600" dirty="0" err="1"/>
                  <a:t>Kappa</a:t>
                </a:r>
                <a:r>
                  <a:rPr lang="pt-BR" sz="1600" dirty="0"/>
                  <a:t>:</a:t>
                </a:r>
              </a:p>
              <a:p>
                <a:pPr marL="285750" indent="-285750" algn="l" eaLnBrk="1" hangingPunct="1">
                  <a:buFont typeface="Arial" panose="020B0604020202020204" pitchFamily="34" charset="0"/>
                  <a:buChar char="•"/>
                  <a:defRPr/>
                </a:pPr>
                <a:endParaRPr lang="pt-BR" sz="1600" dirty="0"/>
              </a:p>
              <a:p>
                <a:pPr algn="l" eaLnBrk="1" hangingPunct="1">
                  <a:defRPr/>
                </a:pPr>
                <a14:m>
                  <m:oMathPara xmlns:m="http://schemas.openxmlformats.org/officeDocument/2006/math">
                    <m:oMathParaPr>
                      <m:jc m:val="left"/>
                    </m:oMathParaPr>
                    <m:oMath xmlns:m="http://schemas.openxmlformats.org/officeDocument/2006/math">
                      <m:r>
                        <a:rPr lang="pt-BR" sz="2000" b="0" i="1" smtClean="0">
                          <a:latin typeface="Cambria Math"/>
                        </a:rPr>
                        <m:t>𝑍</m:t>
                      </m:r>
                      <m:r>
                        <a:rPr lang="pt-BR" sz="2000" b="0" i="1" smtClean="0">
                          <a:latin typeface="Cambria Math"/>
                        </a:rPr>
                        <m:t>=</m:t>
                      </m:r>
                      <m:f>
                        <m:fPr>
                          <m:ctrlPr>
                            <a:rPr lang="pt-BR" sz="2000" b="0" i="1" smtClean="0">
                              <a:latin typeface="Cambria Math" panose="02040503050406030204" pitchFamily="18" charset="0"/>
                            </a:rPr>
                          </m:ctrlPr>
                        </m:fPr>
                        <m:num>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sym typeface="Symbol"/>
                                        </a:rPr>
                                        <m:t></m:t>
                                      </m:r>
                                    </m:e>
                                  </m:acc>
                                </m:e>
                                <m:sub>
                                  <m:r>
                                    <a:rPr lang="pt-BR" sz="2000" i="1">
                                      <a:latin typeface="Cambria Math"/>
                                    </a:rPr>
                                    <m:t>1</m:t>
                                  </m:r>
                                </m:sub>
                              </m:sSub>
                              <m:r>
                                <a:rPr lang="pt-BR" sz="2000" i="1">
                                  <a:latin typeface="Cambria Math"/>
                                </a:rPr>
                                <m:t>−</m:t>
                              </m:r>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sym typeface="Symbol"/>
                                        </a:rPr>
                                        <m:t></m:t>
                                      </m:r>
                                    </m:e>
                                  </m:acc>
                                </m:e>
                                <m:sub>
                                  <m:r>
                                    <a:rPr lang="pt-BR" sz="2000" i="1">
                                      <a:latin typeface="Cambria Math"/>
                                    </a:rPr>
                                    <m:t>2</m:t>
                                  </m:r>
                                </m:sub>
                              </m:sSub>
                            </m:e>
                          </m:d>
                          <m:r>
                            <a:rPr lang="pt-BR" sz="2000" b="0" i="1" smtClean="0">
                              <a:latin typeface="Cambria Math"/>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sym typeface="Symbol"/>
                                    </a:rPr>
                                  </m:ctrlPr>
                                </m:sSubPr>
                                <m:e>
                                  <m:r>
                                    <a:rPr lang="pt-BR" sz="2000" b="0" i="1" smtClean="0">
                                      <a:latin typeface="Cambria Math"/>
                                      <a:sym typeface="Symbol"/>
                                    </a:rPr>
                                    <m:t></m:t>
                                  </m:r>
                                </m:e>
                                <m:sub>
                                  <m:r>
                                    <a:rPr lang="pt-BR" sz="2000" b="0" i="1" smtClean="0">
                                      <a:latin typeface="Cambria Math"/>
                                      <a:sym typeface="Symbol"/>
                                    </a:rPr>
                                    <m:t>1</m:t>
                                  </m:r>
                                </m:sub>
                              </m:sSub>
                              <m:r>
                                <a:rPr lang="pt-BR" sz="2000" b="0" i="1" smtClean="0">
                                  <a:latin typeface="Cambria Math"/>
                                  <a:sym typeface="Symbol"/>
                                </a:rPr>
                                <m:t>−</m:t>
                              </m:r>
                              <m:sSub>
                                <m:sSubPr>
                                  <m:ctrlPr>
                                    <a:rPr lang="pt-BR" sz="2000" i="1">
                                      <a:latin typeface="Cambria Math" panose="02040503050406030204" pitchFamily="18" charset="0"/>
                                      <a:sym typeface="Symbol"/>
                                    </a:rPr>
                                  </m:ctrlPr>
                                </m:sSubPr>
                                <m:e>
                                  <m:r>
                                    <a:rPr lang="pt-BR" sz="2000" i="1">
                                      <a:latin typeface="Cambria Math"/>
                                      <a:sym typeface="Symbol"/>
                                    </a:rPr>
                                    <m:t></m:t>
                                  </m:r>
                                </m:e>
                                <m:sub>
                                  <m:r>
                                    <a:rPr lang="pt-BR" sz="2000" b="0" i="1" smtClean="0">
                                      <a:latin typeface="Cambria Math"/>
                                      <a:sym typeface="Symbol"/>
                                    </a:rPr>
                                    <m:t>2</m:t>
                                  </m:r>
                                </m:sub>
                              </m:sSub>
                            </m:e>
                          </m:d>
                        </m:num>
                        <m:den>
                          <m:rad>
                            <m:radPr>
                              <m:degHide m:val="on"/>
                              <m:ctrlPr>
                                <a:rPr lang="pt-BR" sz="2000" b="0" i="1" smtClean="0">
                                  <a:latin typeface="Cambria Math" panose="02040503050406030204" pitchFamily="18" charset="0"/>
                                </a:rPr>
                              </m:ctrlPr>
                            </m:radPr>
                            <m:deg/>
                            <m:e>
                              <m:r>
                                <a:rPr lang="pt-BR" sz="2000" b="0" i="1" smtClean="0">
                                  <a:latin typeface="Cambria Math"/>
                                </a:rPr>
                                <m:t>𝑉𝑎𝑟</m:t>
                              </m:r>
                              <m:d>
                                <m:dPr>
                                  <m:ctrlPr>
                                    <a:rPr lang="pt-BR" sz="2000" b="0" i="1" smtClean="0">
                                      <a:latin typeface="Cambria Math" panose="02040503050406030204" pitchFamily="18" charset="0"/>
                                    </a:rPr>
                                  </m:ctrlPr>
                                </m:dPr>
                                <m:e>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sym typeface="Symbol"/>
                                            </a:rPr>
                                            <m:t></m:t>
                                          </m:r>
                                        </m:e>
                                      </m:acc>
                                    </m:e>
                                    <m:sub>
                                      <m:r>
                                        <a:rPr lang="pt-BR" sz="2000" i="1">
                                          <a:latin typeface="Cambria Math"/>
                                        </a:rPr>
                                        <m:t>1</m:t>
                                      </m:r>
                                    </m:sub>
                                  </m:sSub>
                                </m:e>
                              </m:d>
                              <m:r>
                                <a:rPr lang="pt-BR" sz="2000" b="0" i="1" smtClean="0">
                                  <a:latin typeface="Cambria Math"/>
                                </a:rPr>
                                <m:t>+</m:t>
                              </m:r>
                              <m:r>
                                <a:rPr lang="pt-BR" sz="2000" b="0" i="1" smtClean="0">
                                  <a:latin typeface="Cambria Math"/>
                                </a:rPr>
                                <m:t>𝑉𝑎𝑟</m:t>
                              </m:r>
                              <m:r>
                                <a:rPr lang="pt-BR" sz="2000" b="0" i="1" smtClean="0">
                                  <a:latin typeface="Cambria Math"/>
                                </a:rPr>
                                <m:t>(</m:t>
                              </m:r>
                              <m:sSub>
                                <m:sSubPr>
                                  <m:ctrlPr>
                                    <a:rPr lang="pt-BR" sz="2000" i="1">
                                      <a:latin typeface="Cambria Math" panose="02040503050406030204" pitchFamily="18" charset="0"/>
                                    </a:rPr>
                                  </m:ctrlPr>
                                </m:sSubPr>
                                <m:e>
                                  <m:acc>
                                    <m:accPr>
                                      <m:chr m:val="̂"/>
                                      <m:ctrlPr>
                                        <a:rPr lang="pt-BR" sz="2000" i="1">
                                          <a:latin typeface="Cambria Math" panose="02040503050406030204" pitchFamily="18" charset="0"/>
                                        </a:rPr>
                                      </m:ctrlPr>
                                    </m:accPr>
                                    <m:e>
                                      <m:r>
                                        <a:rPr lang="pt-BR" sz="2000" i="1">
                                          <a:latin typeface="Cambria Math"/>
                                          <a:sym typeface="Symbol"/>
                                        </a:rPr>
                                        <m:t></m:t>
                                      </m:r>
                                    </m:e>
                                  </m:acc>
                                </m:e>
                                <m:sub>
                                  <m:r>
                                    <a:rPr lang="pt-BR" sz="2000" b="0" i="1" smtClean="0">
                                      <a:latin typeface="Cambria Math"/>
                                    </a:rPr>
                                    <m:t>2</m:t>
                                  </m:r>
                                </m:sub>
                              </m:sSub>
                              <m:r>
                                <a:rPr lang="pt-BR" sz="2000" b="0" i="1" smtClean="0">
                                  <a:latin typeface="Cambria Math"/>
                                </a:rPr>
                                <m:t>)</m:t>
                              </m:r>
                            </m:e>
                          </m:rad>
                        </m:den>
                      </m:f>
                      <m:r>
                        <a:rPr lang="pt-BR" sz="2000" b="0" i="1" smtClean="0">
                          <a:latin typeface="Cambria Math"/>
                        </a:rPr>
                        <m:t>~</m:t>
                      </m:r>
                      <m:r>
                        <a:rPr lang="pt-BR" sz="2000" b="0" i="1" smtClean="0">
                          <a:latin typeface="Cambria Math"/>
                        </a:rPr>
                        <m:t>𝑁</m:t>
                      </m:r>
                      <m:r>
                        <a:rPr lang="pt-BR" sz="2000" b="0" i="1" smtClean="0">
                          <a:latin typeface="Cambria Math"/>
                        </a:rPr>
                        <m:t>(0,1)</m:t>
                      </m:r>
                    </m:oMath>
                  </m:oMathPara>
                </a14:m>
                <a:endParaRPr lang="pt-BR" sz="1600" dirty="0"/>
              </a:p>
            </p:txBody>
          </p:sp>
        </mc:Choice>
        <mc:Fallback xmlns="">
          <p:sp>
            <p:nvSpPr>
              <p:cNvPr id="15" name="Text Box 68"/>
              <p:cNvSpPr txBox="1">
                <a:spLocks noRot="1" noChangeAspect="1" noMove="1" noResize="1" noEditPoints="1" noAdjustHandles="1" noChangeArrowheads="1" noChangeShapeType="1" noTextEdit="1"/>
              </p:cNvSpPr>
              <p:nvPr/>
            </p:nvSpPr>
            <p:spPr bwMode="auto">
              <a:xfrm>
                <a:off x="656275" y="4576823"/>
                <a:ext cx="8064500" cy="1318694"/>
              </a:xfrm>
              <a:prstGeom prst="rect">
                <a:avLst/>
              </a:prstGeom>
              <a:blipFill>
                <a:blip r:embed="rId3"/>
                <a:stretch>
                  <a:fillRect l="-302" t="-92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24419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06" name="Rectangle 66"/>
          <p:cNvSpPr>
            <a:spLocks noGrp="1" noChangeArrowheads="1"/>
          </p:cNvSpPr>
          <p:nvPr>
            <p:ph type="title"/>
          </p:nvPr>
        </p:nvSpPr>
        <p:spPr>
          <a:xfrm>
            <a:off x="304800" y="332656"/>
            <a:ext cx="8458200" cy="685800"/>
          </a:xfrm>
          <a:noFill/>
        </p:spPr>
        <p:txBody>
          <a:bodyPr/>
          <a:lstStyle/>
          <a:p>
            <a:pPr eaLnBrk="1" hangingPunct="1">
              <a:defRPr/>
            </a:pPr>
            <a:r>
              <a:rPr lang="pt-BR" dirty="0"/>
              <a:t>Avaliação a partir de</a:t>
            </a:r>
            <a:br>
              <a:rPr lang="pt-BR" dirty="0"/>
            </a:br>
            <a:r>
              <a:rPr lang="pt-BR" dirty="0"/>
              <a:t>2 amostragens relacionadas</a:t>
            </a:r>
          </a:p>
        </p:txBody>
      </p:sp>
      <p:sp>
        <p:nvSpPr>
          <p:cNvPr id="2" name="Espaço Reservado para Número de Slide 1"/>
          <p:cNvSpPr>
            <a:spLocks noGrp="1"/>
          </p:cNvSpPr>
          <p:nvPr>
            <p:ph type="sldNum" sz="quarter" idx="12"/>
          </p:nvPr>
        </p:nvSpPr>
        <p:spPr/>
        <p:txBody>
          <a:bodyPr/>
          <a:lstStyle/>
          <a:p>
            <a:pPr>
              <a:defRPr/>
            </a:pPr>
            <a:fld id="{FEDF627B-EF6D-4AFB-B5DB-E393019D3B20}" type="slidenum">
              <a:rPr lang="pt-BR"/>
              <a:pPr>
                <a:defRPr/>
              </a:pPr>
              <a:t>35</a:t>
            </a:fld>
            <a:endParaRPr lang="pt-BR"/>
          </a:p>
        </p:txBody>
      </p:sp>
      <p:sp>
        <p:nvSpPr>
          <p:cNvPr id="14" name="Text Box 68"/>
          <p:cNvSpPr txBox="1">
            <a:spLocks noChangeArrowheads="1"/>
          </p:cNvSpPr>
          <p:nvPr/>
        </p:nvSpPr>
        <p:spPr bwMode="auto">
          <a:xfrm>
            <a:off x="684213" y="1628800"/>
            <a:ext cx="8064500" cy="1077218"/>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177800" indent="-177800" algn="l" eaLnBrk="1" hangingPunct="1">
              <a:defRPr/>
            </a:pPr>
            <a:r>
              <a:rPr lang="pt-BR" sz="1600" dirty="0"/>
              <a:t>Nesse caso, as avaliações foram feitas usando-se as mesmas amostras de referência para ambas classificações</a:t>
            </a:r>
          </a:p>
          <a:p>
            <a:pPr marL="177800" indent="-177800" algn="l" eaLnBrk="1" hangingPunct="1">
              <a:defRPr/>
            </a:pPr>
            <a:endParaRPr lang="pt-BR" sz="1600" dirty="0"/>
          </a:p>
          <a:p>
            <a:pPr marL="285750" indent="-285750" algn="l" eaLnBrk="1" hangingPunct="1">
              <a:buFont typeface="Arial" panose="020B0604020202020204" pitchFamily="34" charset="0"/>
              <a:buChar char="•"/>
              <a:defRPr/>
            </a:pPr>
            <a:r>
              <a:rPr lang="pt-BR" sz="1600" dirty="0"/>
              <a:t>para a exatidão:</a:t>
            </a:r>
          </a:p>
        </p:txBody>
      </p:sp>
      <p:graphicFrame>
        <p:nvGraphicFramePr>
          <p:cNvPr id="6" name="Tabela 5">
            <a:extLst>
              <a:ext uri="{FF2B5EF4-FFF2-40B4-BE49-F238E27FC236}">
                <a16:creationId xmlns:a16="http://schemas.microsoft.com/office/drawing/2014/main" id="{8A710200-298A-5AD6-8607-34065A3E5B78}"/>
              </a:ext>
            </a:extLst>
          </p:cNvPr>
          <p:cNvGraphicFramePr>
            <a:graphicFrameLocks noGrp="1"/>
          </p:cNvGraphicFramePr>
          <p:nvPr>
            <p:extLst>
              <p:ext uri="{D42A27DB-BD31-4B8C-83A1-F6EECF244321}">
                <p14:modId xmlns:p14="http://schemas.microsoft.com/office/powerpoint/2010/main" val="993795609"/>
              </p:ext>
            </p:extLst>
          </p:nvPr>
        </p:nvGraphicFramePr>
        <p:xfrm>
          <a:off x="827584" y="3427963"/>
          <a:ext cx="2895600" cy="1352550"/>
        </p:xfrm>
        <a:graphic>
          <a:graphicData uri="http://schemas.openxmlformats.org/drawingml/2006/table">
            <a:tbl>
              <a:tblPr/>
              <a:tblGrid>
                <a:gridCol w="504056">
                  <a:extLst>
                    <a:ext uri="{9D8B030D-6E8A-4147-A177-3AD203B41FA5}">
                      <a16:colId xmlns:a16="http://schemas.microsoft.com/office/drawing/2014/main" val="3707483120"/>
                    </a:ext>
                  </a:extLst>
                </a:gridCol>
                <a:gridCol w="715144">
                  <a:extLst>
                    <a:ext uri="{9D8B030D-6E8A-4147-A177-3AD203B41FA5}">
                      <a16:colId xmlns:a16="http://schemas.microsoft.com/office/drawing/2014/main" val="1393894055"/>
                    </a:ext>
                  </a:extLst>
                </a:gridCol>
                <a:gridCol w="838200">
                  <a:extLst>
                    <a:ext uri="{9D8B030D-6E8A-4147-A177-3AD203B41FA5}">
                      <a16:colId xmlns:a16="http://schemas.microsoft.com/office/drawing/2014/main" val="2717881276"/>
                    </a:ext>
                  </a:extLst>
                </a:gridCol>
                <a:gridCol w="838200">
                  <a:extLst>
                    <a:ext uri="{9D8B030D-6E8A-4147-A177-3AD203B41FA5}">
                      <a16:colId xmlns:a16="http://schemas.microsoft.com/office/drawing/2014/main" val="3446313493"/>
                    </a:ext>
                  </a:extLst>
                </a:gridCol>
              </a:tblGrid>
              <a:tr h="190500">
                <a:tc>
                  <a:txBody>
                    <a:bodyPr/>
                    <a:lstStyle/>
                    <a:p>
                      <a:pPr algn="l" fontAlgn="ctr"/>
                      <a:endParaRPr lang="pt-BR" sz="1100" b="0" i="0" u="none" strike="noStrike">
                        <a:solidFill>
                          <a:srgbClr val="000000"/>
                        </a:solidFill>
                        <a:effectLst/>
                        <a:latin typeface="+mn-lt"/>
                      </a:endParaRPr>
                    </a:p>
                  </a:txBody>
                  <a:tcPr marL="9525" marR="9525" marT="9525" marB="0" anchor="ctr">
                    <a:lnL>
                      <a:noFill/>
                    </a:lnL>
                    <a:lnR>
                      <a:noFill/>
                    </a:lnR>
                    <a:lnT>
                      <a:noFill/>
                    </a:lnT>
                    <a:lnB>
                      <a:noFill/>
                    </a:lnB>
                  </a:tcPr>
                </a:tc>
                <a:tc>
                  <a:txBody>
                    <a:bodyPr/>
                    <a:lstStyle/>
                    <a:p>
                      <a:pPr algn="l" fontAlgn="ctr"/>
                      <a:endParaRPr lang="pt-BR" sz="1100" b="0" i="0" u="none" strike="noStrike">
                        <a:solidFill>
                          <a:srgbClr val="000000"/>
                        </a:solidFill>
                        <a:effectLst/>
                        <a:latin typeface="+mn-lt"/>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pt-BR" sz="1100" b="0" i="0" u="none" strike="noStrike">
                          <a:solidFill>
                            <a:srgbClr val="000000"/>
                          </a:solidFill>
                          <a:effectLst/>
                          <a:latin typeface="+mn-lt"/>
                        </a:rPr>
                        <a:t>Classificação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2763665473"/>
                  </a:ext>
                </a:extLst>
              </a:tr>
              <a:tr h="190500">
                <a:tc>
                  <a:txBody>
                    <a:bodyPr/>
                    <a:lstStyle/>
                    <a:p>
                      <a:pPr algn="l" fontAlgn="ctr"/>
                      <a:endParaRPr lang="pt-BR" sz="1100" b="0" i="0" u="none" strike="noStrike">
                        <a:solidFill>
                          <a:srgbClr val="000000"/>
                        </a:solidFill>
                        <a:effectLst/>
                        <a:latin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100" b="0" i="0" u="none" strike="noStrike">
                        <a:solidFill>
                          <a:srgbClr val="000000"/>
                        </a:solidFill>
                        <a:effectLst/>
                        <a:latin typeface="+mn-lt"/>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mn-lt"/>
                        </a:rPr>
                        <a:t>Correto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mn-lt"/>
                        </a:rPr>
                        <a:t>Incorreto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6101984"/>
                  </a:ext>
                </a:extLst>
              </a:tr>
              <a:tr h="438150">
                <a:tc rowSpan="2">
                  <a:txBody>
                    <a:bodyPr/>
                    <a:lstStyle/>
                    <a:p>
                      <a:pPr algn="ctr" fontAlgn="ctr"/>
                      <a:r>
                        <a:rPr lang="pt-BR" sz="1100" b="0" i="0" u="none" strike="noStrike">
                          <a:solidFill>
                            <a:srgbClr val="000000"/>
                          </a:solidFill>
                          <a:effectLst/>
                          <a:latin typeface="+mn-lt"/>
                        </a:rPr>
                        <a:t>Classificação 1</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dirty="0">
                          <a:solidFill>
                            <a:srgbClr val="000000"/>
                          </a:solidFill>
                          <a:effectLst/>
                          <a:latin typeface="+mn-lt"/>
                        </a:rPr>
                        <a:t>Correto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1" u="none" strike="noStrike" dirty="0">
                          <a:solidFill>
                            <a:srgbClr val="000000"/>
                          </a:solidFill>
                          <a:effectLst/>
                          <a:latin typeface="Times New Roman" panose="02020603050405020304" pitchFamily="18" charset="0"/>
                          <a:cs typeface="Times New Roman" panose="02020603050405020304" pitchFamily="18" charset="0"/>
                        </a:rPr>
                        <a:t>f</a:t>
                      </a:r>
                      <a:r>
                        <a:rPr lang="pt-BR" sz="1600" b="0" i="0" u="none" strike="noStrike" baseline="-25000"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1" u="none" strike="noStrike" dirty="0">
                          <a:solidFill>
                            <a:srgbClr val="000000"/>
                          </a:solidFill>
                          <a:effectLst/>
                          <a:latin typeface="Times New Roman" panose="02020603050405020304" pitchFamily="18" charset="0"/>
                          <a:cs typeface="Times New Roman" panose="02020603050405020304" pitchFamily="18" charset="0"/>
                        </a:rPr>
                        <a:t>f</a:t>
                      </a:r>
                      <a:r>
                        <a:rPr lang="pt-BR" sz="1600" b="0" i="0" u="none" strike="noStrike" baseline="-25000"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2940565"/>
                  </a:ext>
                </a:extLst>
              </a:tr>
              <a:tr h="533400">
                <a:tc vMerge="1">
                  <a:txBody>
                    <a:bodyPr/>
                    <a:lstStyle/>
                    <a:p>
                      <a:endParaRPr lang="pt-BR"/>
                    </a:p>
                  </a:txBody>
                  <a:tcPr/>
                </a:tc>
                <a:tc>
                  <a:txBody>
                    <a:bodyPr/>
                    <a:lstStyle/>
                    <a:p>
                      <a:pPr algn="l" fontAlgn="ctr"/>
                      <a:r>
                        <a:rPr lang="pt-BR" sz="1100" b="0" i="0" u="none" strike="noStrike">
                          <a:solidFill>
                            <a:srgbClr val="000000"/>
                          </a:solidFill>
                          <a:effectLst/>
                          <a:latin typeface="+mn-lt"/>
                        </a:rPr>
                        <a:t>Incorreto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1" u="none" strike="noStrike" dirty="0">
                          <a:solidFill>
                            <a:srgbClr val="000000"/>
                          </a:solidFill>
                          <a:effectLst/>
                          <a:latin typeface="Times New Roman" panose="02020603050405020304" pitchFamily="18" charset="0"/>
                          <a:cs typeface="Times New Roman" panose="02020603050405020304" pitchFamily="18" charset="0"/>
                        </a:rPr>
                        <a:t>f</a:t>
                      </a:r>
                      <a:r>
                        <a:rPr lang="pt-BR" sz="1600" b="0" i="0" u="none" strike="noStrike" baseline="-25000" dirty="0">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1" u="none" strike="noStrike" dirty="0">
                          <a:solidFill>
                            <a:srgbClr val="000000"/>
                          </a:solidFill>
                          <a:effectLst/>
                          <a:latin typeface="Times New Roman" panose="02020603050405020304" pitchFamily="18" charset="0"/>
                          <a:cs typeface="Times New Roman" panose="02020603050405020304" pitchFamily="18" charset="0"/>
                        </a:rPr>
                        <a:t>f</a:t>
                      </a:r>
                      <a:r>
                        <a:rPr lang="pt-BR" sz="1600" b="0" i="0" u="none" strike="noStrike" baseline="-25000" dirty="0">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2591528"/>
                  </a:ext>
                </a:extLst>
              </a:tr>
            </a:tbl>
          </a:graphicData>
        </a:graphic>
      </p:graphicFrame>
      <p:grpSp>
        <p:nvGrpSpPr>
          <p:cNvPr id="10" name="Agrupar 9">
            <a:extLst>
              <a:ext uri="{FF2B5EF4-FFF2-40B4-BE49-F238E27FC236}">
                <a16:creationId xmlns:a16="http://schemas.microsoft.com/office/drawing/2014/main" id="{4C068140-F7FE-3E54-36AB-D3FC04539E30}"/>
              </a:ext>
            </a:extLst>
          </p:cNvPr>
          <p:cNvGrpSpPr/>
          <p:nvPr/>
        </p:nvGrpSpPr>
        <p:grpSpPr>
          <a:xfrm>
            <a:off x="26260" y="2863969"/>
            <a:ext cx="8784976" cy="3994031"/>
            <a:chOff x="26260" y="2863969"/>
            <a:chExt cx="8784976" cy="3994031"/>
          </a:xfrm>
        </p:grpSpPr>
        <p:sp>
          <p:nvSpPr>
            <p:cNvPr id="3" name="Retângulo 2"/>
            <p:cNvSpPr/>
            <p:nvPr/>
          </p:nvSpPr>
          <p:spPr>
            <a:xfrm>
              <a:off x="26260" y="6396335"/>
              <a:ext cx="8784976" cy="461665"/>
            </a:xfrm>
            <a:prstGeom prst="rect">
              <a:avLst/>
            </a:prstGeom>
          </p:spPr>
          <p:txBody>
            <a:bodyPr wrap="square">
              <a:spAutoFit/>
            </a:bodyPr>
            <a:lstStyle/>
            <a:p>
              <a:pPr algn="l"/>
              <a:r>
                <a:rPr lang="en-US" dirty="0"/>
                <a:t>FOODY, G. M. Thematic map comparison: Evaluating the statistical significance of differences in classification accuracy. </a:t>
              </a:r>
              <a:r>
                <a:rPr lang="en-US" b="1" dirty="0"/>
                <a:t>Photogrammetric Engineering and Remote Sensing</a:t>
              </a:r>
              <a:r>
                <a:rPr lang="en-US" dirty="0"/>
                <a:t>, v. 70, n. 5, p. 627–633, 2004.</a:t>
              </a:r>
              <a:endParaRPr lang="pt-BR" dirty="0"/>
            </a:p>
          </p:txBody>
        </p:sp>
        <p:sp>
          <p:nvSpPr>
            <p:cNvPr id="4" name="CaixaDeTexto 3"/>
            <p:cNvSpPr txBox="1"/>
            <p:nvPr/>
          </p:nvSpPr>
          <p:spPr>
            <a:xfrm>
              <a:off x="707877" y="2863969"/>
              <a:ext cx="3438762" cy="338554"/>
            </a:xfrm>
            <a:prstGeom prst="rect">
              <a:avLst/>
            </a:prstGeom>
            <a:noFill/>
          </p:spPr>
          <p:txBody>
            <a:bodyPr wrap="none" rtlCol="0">
              <a:spAutoFit/>
            </a:bodyPr>
            <a:lstStyle/>
            <a:p>
              <a:pPr algn="l"/>
              <a:r>
                <a:rPr lang="pt-BR" sz="1600" dirty="0"/>
                <a:t>teste de </a:t>
              </a:r>
              <a:r>
                <a:rPr lang="pt-BR" sz="1600" dirty="0" err="1"/>
                <a:t>McNemar</a:t>
              </a:r>
              <a:r>
                <a:rPr lang="pt-BR" sz="1600" dirty="0"/>
                <a:t>  (</a:t>
              </a:r>
              <a:r>
                <a:rPr lang="pt-BR" sz="1600" dirty="0" err="1"/>
                <a:t>Foody</a:t>
              </a:r>
              <a:r>
                <a:rPr lang="pt-BR" sz="1600" dirty="0"/>
                <a:t>, 2004)</a:t>
              </a:r>
            </a:p>
          </p:txBody>
        </p:sp>
        <p:sp>
          <p:nvSpPr>
            <p:cNvPr id="11" name="CaixaDeTexto 10"/>
            <p:cNvSpPr txBox="1"/>
            <p:nvPr/>
          </p:nvSpPr>
          <p:spPr>
            <a:xfrm>
              <a:off x="4499992" y="4520153"/>
              <a:ext cx="2949846" cy="276999"/>
            </a:xfrm>
            <a:prstGeom prst="rect">
              <a:avLst/>
            </a:prstGeom>
            <a:noFill/>
          </p:spPr>
          <p:txBody>
            <a:bodyPr wrap="none" rtlCol="0">
              <a:spAutoFit/>
            </a:bodyPr>
            <a:lstStyle/>
            <a:p>
              <a:pPr algn="l"/>
              <a:r>
                <a:rPr lang="pt-BR" dirty="0"/>
                <a:t>Teste </a:t>
              </a:r>
              <a:r>
                <a:rPr lang="pt-BR" dirty="0" err="1"/>
                <a:t>qui</a:t>
              </a:r>
              <a:r>
                <a:rPr lang="pt-BR" dirty="0"/>
                <a:t>-quadrado unilateral a direita</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B7F929A4-4452-94F8-34E8-37E9EC5870A8}"/>
                    </a:ext>
                  </a:extLst>
                </p:cNvPr>
                <p:cNvSpPr txBox="1"/>
                <p:nvPr/>
              </p:nvSpPr>
              <p:spPr>
                <a:xfrm>
                  <a:off x="3953968" y="3742163"/>
                  <a:ext cx="2994296" cy="696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sz="1800" b="0" i="1" smtClean="0">
                                <a:latin typeface="Cambria Math" panose="02040503050406030204" pitchFamily="18" charset="0"/>
                                <a:sym typeface="Symbol" panose="05050102010706020507" pitchFamily="18" charset="2"/>
                              </a:rPr>
                            </m:ctrlPr>
                          </m:sSupPr>
                          <m:e>
                            <m:r>
                              <a:rPr lang="pt-BR" sz="1800" b="0" i="1" smtClean="0">
                                <a:latin typeface="Cambria Math" panose="02040503050406030204" pitchFamily="18" charset="0"/>
                                <a:sym typeface="Symbol" panose="05050102010706020507" pitchFamily="18" charset="2"/>
                              </a:rPr>
                              <m:t></m:t>
                            </m:r>
                          </m:e>
                          <m:sup>
                            <m:r>
                              <a:rPr lang="pt-BR" sz="1800" b="0" i="1" smtClean="0">
                                <a:latin typeface="Cambria Math" panose="02040503050406030204" pitchFamily="18" charset="0"/>
                                <a:sym typeface="Symbol" panose="05050102010706020507" pitchFamily="18" charset="2"/>
                              </a:rPr>
                              <m:t>2</m:t>
                            </m:r>
                          </m:sup>
                        </m:sSup>
                        <m:r>
                          <a:rPr lang="pt-BR" sz="1800" b="0" i="1" smtClean="0">
                            <a:latin typeface="Cambria Math"/>
                          </a:rPr>
                          <m:t>=</m:t>
                        </m:r>
                        <m:f>
                          <m:fPr>
                            <m:ctrlPr>
                              <a:rPr lang="pt-BR" sz="1800" b="0" i="1" smtClean="0">
                                <a:latin typeface="Cambria Math" panose="02040503050406030204" pitchFamily="18" charset="0"/>
                              </a:rPr>
                            </m:ctrlPr>
                          </m:fPr>
                          <m:num>
                            <m:sSup>
                              <m:sSupPr>
                                <m:ctrlPr>
                                  <a:rPr lang="pt-BR" sz="1800" b="0" i="1" smtClean="0">
                                    <a:latin typeface="Cambria Math" panose="02040503050406030204" pitchFamily="18" charset="0"/>
                                  </a:rPr>
                                </m:ctrlPr>
                              </m:sSupPr>
                              <m:e>
                                <m:d>
                                  <m:dPr>
                                    <m:ctrlPr>
                                      <a:rPr lang="pt-BR" sz="1800" b="0" i="1" smtClean="0">
                                        <a:latin typeface="Cambria Math" panose="02040503050406030204" pitchFamily="18" charset="0"/>
                                      </a:rPr>
                                    </m:ctrlPr>
                                  </m:d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𝑓</m:t>
                                        </m:r>
                                      </m:e>
                                      <m:sub>
                                        <m:r>
                                          <a:rPr lang="pt-BR" sz="1800" b="0" i="1" smtClean="0">
                                            <a:latin typeface="Cambria Math" panose="02040503050406030204" pitchFamily="18" charset="0"/>
                                          </a:rPr>
                                          <m:t>12</m:t>
                                        </m:r>
                                      </m:sub>
                                    </m:sSub>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𝑓</m:t>
                                        </m:r>
                                      </m:e>
                                      <m:sub>
                                        <m:r>
                                          <a:rPr lang="pt-BR" sz="1800" b="0" i="1" smtClean="0">
                                            <a:latin typeface="Cambria Math" panose="02040503050406030204" pitchFamily="18" charset="0"/>
                                          </a:rPr>
                                          <m:t>21</m:t>
                                        </m:r>
                                      </m:sub>
                                    </m:sSub>
                                  </m:e>
                                </m:d>
                              </m:e>
                              <m:sup>
                                <m:r>
                                  <a:rPr lang="pt-BR" sz="1800" b="0" i="1" smtClean="0">
                                    <a:latin typeface="Cambria Math" panose="02040503050406030204" pitchFamily="18" charset="0"/>
                                  </a:rPr>
                                  <m:t>2</m:t>
                                </m:r>
                              </m:sup>
                            </m:sSup>
                          </m:num>
                          <m:den>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𝑓</m:t>
                                </m:r>
                              </m:e>
                              <m:sub>
                                <m:r>
                                  <a:rPr lang="pt-BR" sz="1800" b="0" i="1" smtClean="0">
                                    <a:latin typeface="Cambria Math" panose="02040503050406030204" pitchFamily="18" charset="0"/>
                                  </a:rPr>
                                  <m:t>12</m:t>
                                </m:r>
                              </m:sub>
                            </m:sSub>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𝑓</m:t>
                                </m:r>
                              </m:e>
                              <m:sub>
                                <m:r>
                                  <a:rPr lang="pt-BR" sz="1800" b="0" i="1" smtClean="0">
                                    <a:latin typeface="Cambria Math" panose="02040503050406030204" pitchFamily="18" charset="0"/>
                                  </a:rPr>
                                  <m:t>21</m:t>
                                </m:r>
                              </m:sub>
                            </m:sSub>
                          </m:den>
                        </m:f>
                        <m:r>
                          <a:rPr lang="pt-BR" sz="1800" b="0" i="1" smtClean="0">
                            <a:latin typeface="Cambria Math" panose="02040503050406030204" pitchFamily="18" charset="0"/>
                          </a:rPr>
                          <m:t>~  </m:t>
                        </m:r>
                        <m:sSubSup>
                          <m:sSubSupPr>
                            <m:ctrlPr>
                              <a:rPr lang="pt-BR" sz="1800" b="0" i="1" smtClean="0">
                                <a:latin typeface="Cambria Math" panose="02040503050406030204" pitchFamily="18" charset="0"/>
                                <a:sym typeface="Symbol" panose="05050102010706020507" pitchFamily="18" charset="2"/>
                              </a:rPr>
                            </m:ctrlPr>
                          </m:sSubSupPr>
                          <m:e>
                            <m:r>
                              <a:rPr lang="pt-BR" sz="1800" i="1">
                                <a:latin typeface="Cambria Math" panose="02040503050406030204" pitchFamily="18" charset="0"/>
                                <a:sym typeface="Symbol" panose="05050102010706020507" pitchFamily="18" charset="2"/>
                              </a:rPr>
                              <m:t></m:t>
                            </m:r>
                          </m:e>
                          <m:sub>
                            <m:r>
                              <a:rPr lang="pt-BR" sz="1800" b="0" i="1" smtClean="0">
                                <a:latin typeface="Cambria Math" panose="02040503050406030204" pitchFamily="18" charset="0"/>
                                <a:sym typeface="Symbol" panose="05050102010706020507" pitchFamily="18" charset="2"/>
                              </a:rPr>
                              <m:t>1</m:t>
                            </m:r>
                          </m:sub>
                          <m:sup>
                            <m:r>
                              <a:rPr lang="pt-BR" sz="1800" i="1">
                                <a:latin typeface="Cambria Math" panose="02040503050406030204" pitchFamily="18" charset="0"/>
                                <a:sym typeface="Symbol" panose="05050102010706020507" pitchFamily="18" charset="2"/>
                              </a:rPr>
                              <m:t>2</m:t>
                            </m:r>
                          </m:sup>
                        </m:sSubSup>
                      </m:oMath>
                    </m:oMathPara>
                  </a14:m>
                  <a:endParaRPr lang="pt-BR" sz="1800" dirty="0"/>
                </a:p>
              </p:txBody>
            </p:sp>
          </mc:Choice>
          <mc:Fallback xmlns="">
            <p:sp>
              <p:nvSpPr>
                <p:cNvPr id="8" name="CaixaDeTexto 7">
                  <a:extLst>
                    <a:ext uri="{FF2B5EF4-FFF2-40B4-BE49-F238E27FC236}">
                      <a16:creationId xmlns:a16="http://schemas.microsoft.com/office/drawing/2014/main" id="{B7F929A4-4452-94F8-34E8-37E9EC5870A8}"/>
                    </a:ext>
                  </a:extLst>
                </p:cNvPr>
                <p:cNvSpPr txBox="1">
                  <a:spLocks noRot="1" noChangeAspect="1" noMove="1" noResize="1" noEditPoints="1" noAdjustHandles="1" noChangeArrowheads="1" noChangeShapeType="1" noTextEdit="1"/>
                </p:cNvSpPr>
                <p:nvPr/>
              </p:nvSpPr>
              <p:spPr>
                <a:xfrm>
                  <a:off x="3953968" y="3742163"/>
                  <a:ext cx="2994296" cy="696729"/>
                </a:xfrm>
                <a:prstGeom prst="rect">
                  <a:avLst/>
                </a:prstGeom>
                <a:blipFill>
                  <a:blip r:embed="rId2"/>
                  <a:stretch>
                    <a:fillRect/>
                  </a:stretch>
                </a:blipFill>
              </p:spPr>
              <p:txBody>
                <a:bodyPr/>
                <a:lstStyle/>
                <a:p>
                  <a:r>
                    <a:rPr lang="pt-BR">
                      <a:noFill/>
                    </a:rPr>
                    <a:t> </a:t>
                  </a:r>
                </a:p>
              </p:txBody>
            </p:sp>
          </mc:Fallback>
        </mc:AlternateContent>
      </p:grpSp>
      <p:sp>
        <p:nvSpPr>
          <p:cNvPr id="9" name="Text Box 68">
            <a:extLst>
              <a:ext uri="{FF2B5EF4-FFF2-40B4-BE49-F238E27FC236}">
                <a16:creationId xmlns:a16="http://schemas.microsoft.com/office/drawing/2014/main" id="{793EEA8D-DDE1-75DC-DFDD-26C650CC5A16}"/>
              </a:ext>
            </a:extLst>
          </p:cNvPr>
          <p:cNvSpPr txBox="1">
            <a:spLocks noChangeArrowheads="1"/>
          </p:cNvSpPr>
          <p:nvPr/>
        </p:nvSpPr>
        <p:spPr bwMode="auto">
          <a:xfrm>
            <a:off x="537268" y="5031759"/>
            <a:ext cx="8427219" cy="830997"/>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285750" indent="-285750" algn="l" eaLnBrk="1" hangingPunct="1">
              <a:buFont typeface="Arial" panose="020B0604020202020204" pitchFamily="34" charset="0"/>
              <a:buChar char="•"/>
              <a:defRPr/>
            </a:pPr>
            <a:r>
              <a:rPr lang="pt-BR" sz="1600" dirty="0"/>
              <a:t>para a Kappa:</a:t>
            </a:r>
          </a:p>
          <a:p>
            <a:pPr algn="l" eaLnBrk="1" hangingPunct="1">
              <a:defRPr/>
            </a:pPr>
            <a:endParaRPr lang="pt-BR" sz="1600" dirty="0"/>
          </a:p>
          <a:p>
            <a:pPr algn="l" eaLnBrk="1" hangingPunct="1">
              <a:defRPr/>
            </a:pPr>
            <a:r>
              <a:rPr lang="pt-BR" altLang="pt-BR" sz="1600" dirty="0"/>
              <a:t>Não há  um teste formal para comparar dois índices </a:t>
            </a:r>
            <a:r>
              <a:rPr lang="pt-BR" altLang="pt-BR" sz="1600" dirty="0" err="1"/>
              <a:t>Kappa</a:t>
            </a:r>
            <a:r>
              <a:rPr lang="pt-BR" altLang="pt-BR" sz="1600" dirty="0"/>
              <a:t> para amostras relacionadas!</a:t>
            </a:r>
          </a:p>
        </p:txBody>
      </p:sp>
    </p:spTree>
    <p:extLst>
      <p:ext uri="{BB962C8B-B14F-4D97-AF65-F5344CB8AC3E}">
        <p14:creationId xmlns:p14="http://schemas.microsoft.com/office/powerpoint/2010/main" val="25774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2</a:t>
            </a:r>
          </a:p>
        </p:txBody>
      </p:sp>
      <p:sp>
        <p:nvSpPr>
          <p:cNvPr id="2" name="Espaço Reservado para Número de Slide 1"/>
          <p:cNvSpPr>
            <a:spLocks noGrp="1"/>
          </p:cNvSpPr>
          <p:nvPr>
            <p:ph type="sldNum" sz="quarter" idx="12"/>
          </p:nvPr>
        </p:nvSpPr>
        <p:spPr/>
        <p:txBody>
          <a:bodyPr/>
          <a:lstStyle/>
          <a:p>
            <a:pPr>
              <a:defRPr/>
            </a:pPr>
            <a:fld id="{206E93D5-ED05-47F4-A112-00F504A6AA95}" type="slidenum">
              <a:rPr lang="pt-BR"/>
              <a:pPr>
                <a:defRPr/>
              </a:pPr>
              <a:t>36</a:t>
            </a:fld>
            <a:endParaRPr lang="pt-BR"/>
          </a:p>
        </p:txBody>
      </p:sp>
      <p:sp>
        <p:nvSpPr>
          <p:cNvPr id="17" name="Text Box 64"/>
          <p:cNvSpPr txBox="1">
            <a:spLocks noChangeArrowheads="1"/>
          </p:cNvSpPr>
          <p:nvPr/>
        </p:nvSpPr>
        <p:spPr bwMode="auto">
          <a:xfrm>
            <a:off x="490804" y="1412776"/>
            <a:ext cx="82073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t>Dois classificadores foram testados. Há uma suposição de que o segundo classificador gera resultados superiores (melhor exatidão) quando comparado ao primeiro classificador. Para checar esta hipótese, 150 pontos foram escolhidos </a:t>
            </a:r>
            <a:r>
              <a:rPr lang="pt-BR" altLang="pt-BR" sz="1600" dirty="0">
                <a:solidFill>
                  <a:srgbClr val="FF0000"/>
                </a:solidFill>
              </a:rPr>
              <a:t>aleatoriamente</a:t>
            </a:r>
            <a:r>
              <a:rPr lang="pt-BR" altLang="pt-BR" sz="1600" dirty="0"/>
              <a:t> para cada avaliação. As matrizes de confusão resultantes das avaliações são apresentadas a seguir:</a:t>
            </a:r>
          </a:p>
        </p:txBody>
      </p:sp>
      <p:sp>
        <p:nvSpPr>
          <p:cNvPr id="20" name="Text Box 64"/>
          <p:cNvSpPr txBox="1">
            <a:spLocks noChangeArrowheads="1"/>
          </p:cNvSpPr>
          <p:nvPr/>
        </p:nvSpPr>
        <p:spPr bwMode="auto">
          <a:xfrm>
            <a:off x="490804" y="4725144"/>
            <a:ext cx="8207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t>Verifique se o segundo classificador realmente apresenta uma concordância com a referência superior a do primeiro classificador comparando-se os valores </a:t>
            </a:r>
            <a:r>
              <a:rPr lang="pt-BR" altLang="pt-BR" sz="1600" dirty="0" err="1"/>
              <a:t>Kappa</a:t>
            </a:r>
            <a:r>
              <a:rPr lang="pt-BR" altLang="pt-BR" sz="1600" dirty="0"/>
              <a:t> de cada avaliação.</a:t>
            </a:r>
          </a:p>
        </p:txBody>
      </p:sp>
      <p:graphicFrame>
        <p:nvGraphicFramePr>
          <p:cNvPr id="9" name="Group 3"/>
          <p:cNvGraphicFramePr>
            <a:graphicFrameLocks noGrp="1"/>
          </p:cNvGraphicFramePr>
          <p:nvPr>
            <p:extLst>
              <p:ext uri="{D42A27DB-BD31-4B8C-83A1-F6EECF244321}">
                <p14:modId xmlns:p14="http://schemas.microsoft.com/office/powerpoint/2010/main" val="4050701992"/>
              </p:ext>
            </p:extLst>
          </p:nvPr>
        </p:nvGraphicFramePr>
        <p:xfrm>
          <a:off x="827088" y="2868215"/>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13</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3</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27</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0</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44</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10" name="Text Box 56"/>
          <p:cNvSpPr txBox="1">
            <a:spLocks noChangeArrowheads="1"/>
          </p:cNvSpPr>
          <p:nvPr/>
        </p:nvSpPr>
        <p:spPr bwMode="auto">
          <a:xfrm>
            <a:off x="1325563" y="2901553"/>
            <a:ext cx="280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referência</a:t>
            </a:r>
          </a:p>
        </p:txBody>
      </p:sp>
      <p:sp>
        <p:nvSpPr>
          <p:cNvPr id="11" name="Text Box 57"/>
          <p:cNvSpPr txBox="1">
            <a:spLocks noChangeArrowheads="1"/>
          </p:cNvSpPr>
          <p:nvPr/>
        </p:nvSpPr>
        <p:spPr bwMode="auto">
          <a:xfrm rot="16200000">
            <a:off x="124619" y="3751659"/>
            <a:ext cx="13811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 1</a:t>
            </a:r>
          </a:p>
        </p:txBody>
      </p:sp>
      <p:graphicFrame>
        <p:nvGraphicFramePr>
          <p:cNvPr id="12" name="Group 65"/>
          <p:cNvGraphicFramePr>
            <a:graphicFrameLocks noGrp="1"/>
          </p:cNvGraphicFramePr>
          <p:nvPr>
            <p:extLst>
              <p:ext uri="{D42A27DB-BD31-4B8C-83A1-F6EECF244321}">
                <p14:modId xmlns:p14="http://schemas.microsoft.com/office/powerpoint/2010/main" val="958606433"/>
              </p:ext>
            </p:extLst>
          </p:nvPr>
        </p:nvGraphicFramePr>
        <p:xfrm>
          <a:off x="5082852" y="2868215"/>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25</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21</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13" name="Text Box 119"/>
          <p:cNvSpPr txBox="1">
            <a:spLocks noChangeArrowheads="1"/>
          </p:cNvSpPr>
          <p:nvPr/>
        </p:nvSpPr>
        <p:spPr bwMode="auto">
          <a:xfrm rot="16200000">
            <a:off x="4410546" y="3751660"/>
            <a:ext cx="1320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classificação 2</a:t>
            </a:r>
          </a:p>
        </p:txBody>
      </p:sp>
      <p:sp>
        <p:nvSpPr>
          <p:cNvPr id="14" name="Text Box 56"/>
          <p:cNvSpPr txBox="1">
            <a:spLocks noChangeArrowheads="1"/>
          </p:cNvSpPr>
          <p:nvPr/>
        </p:nvSpPr>
        <p:spPr bwMode="auto">
          <a:xfrm>
            <a:off x="5580112" y="2901553"/>
            <a:ext cx="280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referência</a:t>
            </a:r>
          </a:p>
        </p:txBody>
      </p:sp>
    </p:spTree>
    <p:extLst>
      <p:ext uri="{BB962C8B-B14F-4D97-AF65-F5344CB8AC3E}">
        <p14:creationId xmlns:p14="http://schemas.microsoft.com/office/powerpoint/2010/main" val="339651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0" grpId="0"/>
      <p:bldP spid="11"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2</a:t>
            </a:r>
          </a:p>
        </p:txBody>
      </p:sp>
      <p:graphicFrame>
        <p:nvGraphicFramePr>
          <p:cNvPr id="191491" name="Group 3"/>
          <p:cNvGraphicFramePr>
            <a:graphicFrameLocks noGrp="1"/>
          </p:cNvGraphicFramePr>
          <p:nvPr>
            <p:extLst>
              <p:ext uri="{D42A27DB-BD31-4B8C-83A1-F6EECF244321}">
                <p14:modId xmlns:p14="http://schemas.microsoft.com/office/powerpoint/2010/main" val="1069311100"/>
              </p:ext>
            </p:extLst>
          </p:nvPr>
        </p:nvGraphicFramePr>
        <p:xfrm>
          <a:off x="827088" y="1311275"/>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27</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44</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27700" name="Text Box 56"/>
          <p:cNvSpPr txBox="1">
            <a:spLocks noChangeArrowheads="1"/>
          </p:cNvSpPr>
          <p:nvPr/>
        </p:nvSpPr>
        <p:spPr bwMode="auto">
          <a:xfrm>
            <a:off x="1325563" y="1344613"/>
            <a:ext cx="280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referência</a:t>
            </a:r>
          </a:p>
        </p:txBody>
      </p:sp>
      <p:sp>
        <p:nvSpPr>
          <p:cNvPr id="27701" name="Text Box 57"/>
          <p:cNvSpPr txBox="1">
            <a:spLocks noChangeArrowheads="1"/>
          </p:cNvSpPr>
          <p:nvPr/>
        </p:nvSpPr>
        <p:spPr bwMode="auto">
          <a:xfrm rot="16200000">
            <a:off x="124619" y="2194719"/>
            <a:ext cx="13811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 1</a:t>
            </a:r>
          </a:p>
        </p:txBody>
      </p:sp>
      <p:graphicFrame>
        <p:nvGraphicFramePr>
          <p:cNvPr id="191553" name="Group 65"/>
          <p:cNvGraphicFramePr>
            <a:graphicFrameLocks noGrp="1"/>
          </p:cNvGraphicFramePr>
          <p:nvPr>
            <p:extLst>
              <p:ext uri="{D42A27DB-BD31-4B8C-83A1-F6EECF244321}">
                <p14:modId xmlns:p14="http://schemas.microsoft.com/office/powerpoint/2010/main" val="178099605"/>
              </p:ext>
            </p:extLst>
          </p:nvPr>
        </p:nvGraphicFramePr>
        <p:xfrm>
          <a:off x="5082852" y="1311275"/>
          <a:ext cx="3302000" cy="1528765"/>
        </p:xfrm>
        <a:graphic>
          <a:graphicData uri="http://schemas.openxmlformats.org/drawingml/2006/table">
            <a:tbl>
              <a:tblPr/>
              <a:tblGrid>
                <a:gridCol w="5080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A</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25</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B</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28</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4</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C</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2</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D</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1</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33</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2143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E</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a:ln>
                            <a:noFill/>
                          </a:ln>
                          <a:solidFill>
                            <a:schemeClr val="tx1"/>
                          </a:solidFill>
                          <a:effectLst/>
                          <a:latin typeface="Comic Sans MS" pitchFamily="66" charset="0"/>
                          <a:cs typeface="Arial" charset="0"/>
                        </a:rPr>
                        <a:t>0</a:t>
                      </a:r>
                      <a:endParaRPr kumimoji="0" lang="pt-BR" sz="2400" b="0" i="0" u="none" strike="noStrike" cap="none" normalizeH="0" baseline="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800" b="0" i="0" u="none" strike="noStrike" cap="none" normalizeH="0" baseline="0" dirty="0">
                          <a:ln>
                            <a:noFill/>
                          </a:ln>
                          <a:solidFill>
                            <a:schemeClr val="tx1"/>
                          </a:solidFill>
                          <a:effectLst/>
                          <a:latin typeface="Comic Sans MS" pitchFamily="66" charset="0"/>
                          <a:cs typeface="Arial" charset="0"/>
                        </a:rPr>
                        <a:t>21</a:t>
                      </a:r>
                      <a:endParaRPr kumimoji="0" lang="pt-BR" sz="2400" b="0" i="0" u="none" strike="noStrike" cap="none" normalizeH="0" baseline="0" dirty="0">
                        <a:ln>
                          <a:noFill/>
                        </a:ln>
                        <a:solidFill>
                          <a:schemeClr val="tx1"/>
                        </a:solidFill>
                        <a:effectLst/>
                        <a:latin typeface="Comic Sans MS" pitchFamily="66"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bl>
          </a:graphicData>
        </a:graphic>
      </p:graphicFrame>
      <p:sp>
        <p:nvSpPr>
          <p:cNvPr id="27758" name="Text Box 119"/>
          <p:cNvSpPr txBox="1">
            <a:spLocks noChangeArrowheads="1"/>
          </p:cNvSpPr>
          <p:nvPr/>
        </p:nvSpPr>
        <p:spPr bwMode="auto">
          <a:xfrm rot="16200000">
            <a:off x="4410546" y="2194720"/>
            <a:ext cx="1320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classificação 2</a:t>
            </a:r>
          </a:p>
        </p:txBody>
      </p:sp>
      <p:sp>
        <p:nvSpPr>
          <p:cNvPr id="2" name="Espaço Reservado para Número de Slide 1"/>
          <p:cNvSpPr>
            <a:spLocks noGrp="1"/>
          </p:cNvSpPr>
          <p:nvPr>
            <p:ph type="sldNum" sz="quarter" idx="12"/>
          </p:nvPr>
        </p:nvSpPr>
        <p:spPr/>
        <p:txBody>
          <a:bodyPr/>
          <a:lstStyle/>
          <a:p>
            <a:pPr>
              <a:defRPr/>
            </a:pPr>
            <a:fld id="{0ACAC9D2-BE0B-4E5C-B661-F587F0E1D274}" type="slidenum">
              <a:rPr lang="pt-BR"/>
              <a:pPr>
                <a:defRPr/>
              </a:pPr>
              <a:t>37</a:t>
            </a:fld>
            <a:endParaRPr lang="pt-BR"/>
          </a:p>
        </p:txBody>
      </p:sp>
      <p:sp>
        <p:nvSpPr>
          <p:cNvPr id="20" name="Text Box 56"/>
          <p:cNvSpPr txBox="1">
            <a:spLocks noChangeArrowheads="1"/>
          </p:cNvSpPr>
          <p:nvPr/>
        </p:nvSpPr>
        <p:spPr bwMode="auto">
          <a:xfrm>
            <a:off x="5580112" y="1344613"/>
            <a:ext cx="2808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referência</a:t>
            </a:r>
          </a:p>
        </p:txBody>
      </p:sp>
      <p:graphicFrame>
        <p:nvGraphicFramePr>
          <p:cNvPr id="3" name="Objeto 2"/>
          <p:cNvGraphicFramePr>
            <a:graphicFrameLocks noChangeAspect="1"/>
          </p:cNvGraphicFramePr>
          <p:nvPr>
            <p:extLst>
              <p:ext uri="{D42A27DB-BD31-4B8C-83A1-F6EECF244321}">
                <p14:modId xmlns:p14="http://schemas.microsoft.com/office/powerpoint/2010/main" val="733611890"/>
              </p:ext>
            </p:extLst>
          </p:nvPr>
        </p:nvGraphicFramePr>
        <p:xfrm>
          <a:off x="755576" y="3032405"/>
          <a:ext cx="1241425" cy="371475"/>
        </p:xfrm>
        <a:graphic>
          <a:graphicData uri="http://schemas.openxmlformats.org/presentationml/2006/ole">
            <mc:AlternateContent xmlns:mc="http://schemas.openxmlformats.org/markup-compatibility/2006">
              <mc:Choice xmlns:v="urn:schemas-microsoft-com:vml" Requires="v">
                <p:oleObj name="Equation" r:id="rId2" imgW="761669" imgH="228501" progId="Equation.DSMT4">
                  <p:embed/>
                </p:oleObj>
              </mc:Choice>
              <mc:Fallback>
                <p:oleObj name="Equation" r:id="rId2" imgW="761669" imgH="228501" progId="Equation.DSMT4">
                  <p:embed/>
                  <p:pic>
                    <p:nvPicPr>
                      <p:cNvPr id="3" name="Objeto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32405"/>
                        <a:ext cx="1241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to 3"/>
          <p:cNvGraphicFramePr>
            <a:graphicFrameLocks noChangeAspect="1"/>
          </p:cNvGraphicFramePr>
          <p:nvPr>
            <p:extLst>
              <p:ext uri="{D42A27DB-BD31-4B8C-83A1-F6EECF244321}">
                <p14:modId xmlns:p14="http://schemas.microsoft.com/office/powerpoint/2010/main" val="1126826329"/>
              </p:ext>
            </p:extLst>
          </p:nvPr>
        </p:nvGraphicFramePr>
        <p:xfrm>
          <a:off x="2063906" y="3032405"/>
          <a:ext cx="2049463" cy="371475"/>
        </p:xfrm>
        <a:graphic>
          <a:graphicData uri="http://schemas.openxmlformats.org/presentationml/2006/ole">
            <mc:AlternateContent xmlns:mc="http://schemas.openxmlformats.org/markup-compatibility/2006">
              <mc:Choice xmlns:v="urn:schemas-microsoft-com:vml" Requires="v">
                <p:oleObj name="Equation" r:id="rId4" imgW="1257300" imgH="228600" progId="Equation.DSMT4">
                  <p:embed/>
                </p:oleObj>
              </mc:Choice>
              <mc:Fallback>
                <p:oleObj name="Equation" r:id="rId4" imgW="1257300" imgH="228600" progId="Equation.DSMT4">
                  <p:embed/>
                  <p:pic>
                    <p:nvPicPr>
                      <p:cNvPr id="4" name="Objeto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906" y="3032405"/>
                        <a:ext cx="20494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to 4"/>
          <p:cNvGraphicFramePr>
            <a:graphicFrameLocks noChangeAspect="1"/>
          </p:cNvGraphicFramePr>
          <p:nvPr>
            <p:extLst>
              <p:ext uri="{D42A27DB-BD31-4B8C-83A1-F6EECF244321}">
                <p14:modId xmlns:p14="http://schemas.microsoft.com/office/powerpoint/2010/main" val="3275041702"/>
              </p:ext>
            </p:extLst>
          </p:nvPr>
        </p:nvGraphicFramePr>
        <p:xfrm>
          <a:off x="5076056" y="3032405"/>
          <a:ext cx="1241425" cy="371475"/>
        </p:xfrm>
        <a:graphic>
          <a:graphicData uri="http://schemas.openxmlformats.org/presentationml/2006/ole">
            <mc:AlternateContent xmlns:mc="http://schemas.openxmlformats.org/markup-compatibility/2006">
              <mc:Choice xmlns:v="urn:schemas-microsoft-com:vml" Requires="v">
                <p:oleObj name="Equation" r:id="rId6" imgW="761669" imgH="228501" progId="Equation.DSMT4">
                  <p:embed/>
                </p:oleObj>
              </mc:Choice>
              <mc:Fallback>
                <p:oleObj name="Equation" r:id="rId6" imgW="761669" imgH="228501" progId="Equation.DSMT4">
                  <p:embed/>
                  <p:pic>
                    <p:nvPicPr>
                      <p:cNvPr id="5" name="Objeto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3032405"/>
                        <a:ext cx="1241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697763533"/>
              </p:ext>
            </p:extLst>
          </p:nvPr>
        </p:nvGraphicFramePr>
        <p:xfrm>
          <a:off x="6372200" y="3032405"/>
          <a:ext cx="2051050" cy="371475"/>
        </p:xfrm>
        <a:graphic>
          <a:graphicData uri="http://schemas.openxmlformats.org/presentationml/2006/ole">
            <mc:AlternateContent xmlns:mc="http://schemas.openxmlformats.org/markup-compatibility/2006">
              <mc:Choice xmlns:v="urn:schemas-microsoft-com:vml" Requires="v">
                <p:oleObj name="Equation" r:id="rId8" imgW="1257300" imgH="228600" progId="Equation.DSMT4">
                  <p:embed/>
                </p:oleObj>
              </mc:Choice>
              <mc:Fallback>
                <p:oleObj name="Equation" r:id="rId8" imgW="1257300" imgH="228600" progId="Equation.DSMT4">
                  <p:embed/>
                  <p:pic>
                    <p:nvPicPr>
                      <p:cNvPr id="6" name="Objeto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3032405"/>
                        <a:ext cx="20510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to 6"/>
          <p:cNvGraphicFramePr>
            <a:graphicFrameLocks noChangeAspect="1"/>
          </p:cNvGraphicFramePr>
          <p:nvPr>
            <p:extLst>
              <p:ext uri="{D42A27DB-BD31-4B8C-83A1-F6EECF244321}">
                <p14:modId xmlns:p14="http://schemas.microsoft.com/office/powerpoint/2010/main" val="2328203747"/>
              </p:ext>
            </p:extLst>
          </p:nvPr>
        </p:nvGraphicFramePr>
        <p:xfrm>
          <a:off x="815181" y="3501008"/>
          <a:ext cx="3541712" cy="827088"/>
        </p:xfrm>
        <a:graphic>
          <a:graphicData uri="http://schemas.openxmlformats.org/presentationml/2006/ole">
            <mc:AlternateContent xmlns:mc="http://schemas.openxmlformats.org/markup-compatibility/2006">
              <mc:Choice xmlns:v="urn:schemas-microsoft-com:vml" Requires="v">
                <p:oleObj name="Equation" r:id="rId10" imgW="2171700" imgH="508000" progId="Equation.DSMT4">
                  <p:embed/>
                </p:oleObj>
              </mc:Choice>
              <mc:Fallback>
                <p:oleObj name="Equation" r:id="rId10" imgW="2171700" imgH="508000" progId="Equation.DSMT4">
                  <p:embed/>
                  <p:pic>
                    <p:nvPicPr>
                      <p:cNvPr id="7" name="Objeto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181" y="3501008"/>
                        <a:ext cx="35417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Text Box 64"/>
          <p:cNvSpPr txBox="1">
            <a:spLocks noChangeArrowheads="1"/>
          </p:cNvSpPr>
          <p:nvPr/>
        </p:nvSpPr>
        <p:spPr bwMode="auto">
          <a:xfrm>
            <a:off x="4427984" y="3492207"/>
            <a:ext cx="47160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dirty="0">
                <a:solidFill>
                  <a:srgbClr val="FF0000"/>
                </a:solidFill>
              </a:rPr>
              <a:t>Importante: amostragens devem ser independentes.</a:t>
            </a:r>
          </a:p>
          <a:p>
            <a:pPr algn="ctr" eaLnBrk="1" hangingPunct="1">
              <a:spcBef>
                <a:spcPct val="0"/>
              </a:spcBef>
              <a:buFontTx/>
              <a:buNone/>
            </a:pPr>
            <a:r>
              <a:rPr lang="pt-BR" altLang="pt-BR" sz="1400" dirty="0">
                <a:solidFill>
                  <a:srgbClr val="FF0000"/>
                </a:solidFill>
              </a:rPr>
              <a:t>Ou seja, cada avaliação deve usar um conjunto diferente de validação!!!</a:t>
            </a:r>
          </a:p>
        </p:txBody>
      </p:sp>
      <p:graphicFrame>
        <p:nvGraphicFramePr>
          <p:cNvPr id="28" name="Object 60"/>
          <p:cNvGraphicFramePr>
            <a:graphicFrameLocks noChangeAspect="1"/>
          </p:cNvGraphicFramePr>
          <p:nvPr>
            <p:extLst>
              <p:ext uri="{D42A27DB-BD31-4B8C-83A1-F6EECF244321}">
                <p14:modId xmlns:p14="http://schemas.microsoft.com/office/powerpoint/2010/main" val="2529860448"/>
              </p:ext>
            </p:extLst>
          </p:nvPr>
        </p:nvGraphicFramePr>
        <p:xfrm>
          <a:off x="590550" y="4437112"/>
          <a:ext cx="1470025" cy="742950"/>
        </p:xfrm>
        <a:graphic>
          <a:graphicData uri="http://schemas.openxmlformats.org/presentationml/2006/ole">
            <mc:AlternateContent xmlns:mc="http://schemas.openxmlformats.org/markup-compatibility/2006">
              <mc:Choice xmlns:v="urn:schemas-microsoft-com:vml" Requires="v">
                <p:oleObj name="Equation" r:id="rId12" imgW="901700" imgH="457200" progId="Equation.DSMT4">
                  <p:embed/>
                </p:oleObj>
              </mc:Choice>
              <mc:Fallback>
                <p:oleObj name="Equation" r:id="rId12" imgW="901700" imgH="457200" progId="Equation.DSMT4">
                  <p:embed/>
                  <p:pic>
                    <p:nvPicPr>
                      <p:cNvPr id="28"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550" y="4437112"/>
                        <a:ext cx="14700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61"/>
          <p:cNvGraphicFramePr>
            <a:graphicFrameLocks noChangeAspect="1"/>
          </p:cNvGraphicFramePr>
          <p:nvPr/>
        </p:nvGraphicFramePr>
        <p:xfrm>
          <a:off x="539750" y="5229225"/>
          <a:ext cx="2462213" cy="742950"/>
        </p:xfrm>
        <a:graphic>
          <a:graphicData uri="http://schemas.openxmlformats.org/presentationml/2006/ole">
            <mc:AlternateContent xmlns:mc="http://schemas.openxmlformats.org/markup-compatibility/2006">
              <mc:Choice xmlns:v="urn:schemas-microsoft-com:vml" Requires="v">
                <p:oleObj name="Equation" r:id="rId14" imgW="1511300" imgH="457200" progId="Equation.DSMT4">
                  <p:embed/>
                </p:oleObj>
              </mc:Choice>
              <mc:Fallback>
                <p:oleObj name="Equation" r:id="rId14" imgW="1511300" imgH="457200" progId="Equation.DSMT4">
                  <p:embed/>
                  <p:pic>
                    <p:nvPicPr>
                      <p:cNvPr id="29" name="Object 6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750" y="5229225"/>
                        <a:ext cx="2462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63"/>
          <p:cNvGraphicFramePr>
            <a:graphicFrameLocks noChangeAspect="1"/>
          </p:cNvGraphicFramePr>
          <p:nvPr/>
        </p:nvGraphicFramePr>
        <p:xfrm>
          <a:off x="6659563" y="5397500"/>
          <a:ext cx="1776412" cy="309563"/>
        </p:xfrm>
        <a:graphic>
          <a:graphicData uri="http://schemas.openxmlformats.org/presentationml/2006/ole">
            <mc:AlternateContent xmlns:mc="http://schemas.openxmlformats.org/markup-compatibility/2006">
              <mc:Choice xmlns:v="urn:schemas-microsoft-com:vml" Requires="v">
                <p:oleObj name="Equation" r:id="rId16" imgW="1091726" imgH="190417" progId="Equation.DSMT4">
                  <p:embed/>
                </p:oleObj>
              </mc:Choice>
              <mc:Fallback>
                <p:oleObj name="Equation" r:id="rId16" imgW="1091726" imgH="190417" progId="Equation.DSMT4">
                  <p:embed/>
                  <p:pic>
                    <p:nvPicPr>
                      <p:cNvPr id="30" name="Object 6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59563" y="5397500"/>
                        <a:ext cx="17764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64"/>
          <p:cNvSpPr txBox="1">
            <a:spLocks noChangeArrowheads="1"/>
          </p:cNvSpPr>
          <p:nvPr/>
        </p:nvSpPr>
        <p:spPr bwMode="auto">
          <a:xfrm>
            <a:off x="468313" y="6092825"/>
            <a:ext cx="8207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Conclusão: rejeita-se </a:t>
            </a:r>
            <a:r>
              <a:rPr lang="pt-BR" altLang="pt-BR" sz="1600" dirty="0">
                <a:latin typeface="Times New Roman" charset="0"/>
                <a:cs typeface="Times New Roman" charset="0"/>
              </a:rPr>
              <a:t>H</a:t>
            </a:r>
            <a:r>
              <a:rPr lang="pt-BR" altLang="pt-BR" sz="1600" baseline="-25000" dirty="0">
                <a:latin typeface="Times New Roman" charset="0"/>
                <a:cs typeface="Times New Roman" charset="0"/>
              </a:rPr>
              <a:t>0</a:t>
            </a:r>
            <a:r>
              <a:rPr lang="pt-BR" altLang="pt-BR" sz="1600" dirty="0"/>
              <a:t> com 5% de significância, ou seja, a concordância entre a classificação e a referência é maior para o classificador 2</a:t>
            </a:r>
          </a:p>
        </p:txBody>
      </p:sp>
      <p:graphicFrame>
        <p:nvGraphicFramePr>
          <p:cNvPr id="8" name="Objeto 7"/>
          <p:cNvGraphicFramePr>
            <a:graphicFrameLocks noChangeAspect="1"/>
          </p:cNvGraphicFramePr>
          <p:nvPr/>
        </p:nvGraphicFramePr>
        <p:xfrm>
          <a:off x="2987675" y="5229225"/>
          <a:ext cx="3389313" cy="701675"/>
        </p:xfrm>
        <a:graphic>
          <a:graphicData uri="http://schemas.openxmlformats.org/presentationml/2006/ole">
            <mc:AlternateContent xmlns:mc="http://schemas.openxmlformats.org/markup-compatibility/2006">
              <mc:Choice xmlns:v="urn:schemas-microsoft-com:vml" Requires="v">
                <p:oleObj name="Equation" r:id="rId18" imgW="2082800" imgH="431800" progId="Equation.DSMT4">
                  <p:embed/>
                </p:oleObj>
              </mc:Choice>
              <mc:Fallback>
                <p:oleObj name="Equation" r:id="rId18" imgW="2082800" imgH="431800" progId="Equation.DSMT4">
                  <p:embed/>
                  <p:pic>
                    <p:nvPicPr>
                      <p:cNvPr id="8" name="Objeto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7675" y="5229225"/>
                        <a:ext cx="3389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Text Box 242"/>
          <p:cNvSpPr txBox="1">
            <a:spLocks noChangeArrowheads="1"/>
          </p:cNvSpPr>
          <p:nvPr/>
        </p:nvSpPr>
        <p:spPr bwMode="auto">
          <a:xfrm>
            <a:off x="2306379" y="4653136"/>
            <a:ext cx="30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Se </a:t>
            </a:r>
            <a:r>
              <a:rPr lang="pt-BR" altLang="pt-BR" sz="1600" dirty="0">
                <a:latin typeface="Times New Roman" panose="02020603050405020304" pitchFamily="18" charset="0"/>
                <a:cs typeface="Times New Roman" panose="02020603050405020304" pitchFamily="18" charset="0"/>
              </a:rPr>
              <a:t>H</a:t>
            </a:r>
            <a:r>
              <a:rPr lang="pt-BR" altLang="pt-BR" sz="1600" baseline="-25000" dirty="0">
                <a:latin typeface="Times New Roman" panose="02020603050405020304" pitchFamily="18" charset="0"/>
                <a:cs typeface="Times New Roman" panose="02020603050405020304" pitchFamily="18" charset="0"/>
              </a:rPr>
              <a:t>0</a:t>
            </a:r>
            <a:r>
              <a:rPr lang="pt-BR" altLang="pt-BR" sz="1600" dirty="0"/>
              <a:t> for verdadeira, então: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31"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FEDF627B-EF6D-4AFB-B5DB-E393019D3B20}" type="slidenum">
              <a:rPr lang="pt-BR"/>
              <a:pPr>
                <a:defRPr/>
              </a:pPr>
              <a:t>38</a:t>
            </a:fld>
            <a:endParaRPr lang="pt-BR"/>
          </a:p>
        </p:txBody>
      </p:sp>
      <p:sp>
        <p:nvSpPr>
          <p:cNvPr id="4" name="Text Box 68"/>
          <p:cNvSpPr txBox="1">
            <a:spLocks noChangeArrowheads="1"/>
          </p:cNvSpPr>
          <p:nvPr/>
        </p:nvSpPr>
        <p:spPr bwMode="auto">
          <a:xfrm>
            <a:off x="684213" y="1571308"/>
            <a:ext cx="8064500" cy="1815882"/>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177800" indent="-177800" algn="l" eaLnBrk="1" hangingPunct="1">
              <a:defRPr/>
            </a:pPr>
            <a:r>
              <a:rPr lang="pt-BR" sz="1600" dirty="0"/>
              <a:t>Outra questão importante diz respeito a independência (espacial e temporal) na coleta das amostras, pois amostras não independentes representam redundância e portanto podem gerar problemas principalmente na estimação das incertezas (variância) associadas ao índice avaliado.</a:t>
            </a:r>
          </a:p>
          <a:p>
            <a:pPr marL="177800" indent="-177800" algn="l" eaLnBrk="1" hangingPunct="1">
              <a:defRPr/>
            </a:pPr>
            <a:endParaRPr lang="pt-BR" sz="1600" dirty="0"/>
          </a:p>
          <a:p>
            <a:pPr marL="177800" indent="-177800" algn="l" eaLnBrk="1" hangingPunct="1">
              <a:defRPr/>
            </a:pPr>
            <a:r>
              <a:rPr lang="pt-BR" sz="1600" dirty="0"/>
              <a:t>Em geral, um grande número de amostras correlacionadas geram a falsa impressão de que as estimativas são muito precisas!        </a:t>
            </a:r>
          </a:p>
        </p:txBody>
      </p:sp>
      <p:graphicFrame>
        <p:nvGraphicFramePr>
          <p:cNvPr id="5" name="Objeto 4"/>
          <p:cNvGraphicFramePr>
            <a:graphicFrameLocks noChangeAspect="1"/>
          </p:cNvGraphicFramePr>
          <p:nvPr>
            <p:extLst>
              <p:ext uri="{D42A27DB-BD31-4B8C-83A1-F6EECF244321}">
                <p14:modId xmlns:p14="http://schemas.microsoft.com/office/powerpoint/2010/main" val="3624309654"/>
              </p:ext>
            </p:extLst>
          </p:nvPr>
        </p:nvGraphicFramePr>
        <p:xfrm>
          <a:off x="933450" y="4640932"/>
          <a:ext cx="6153150" cy="876300"/>
        </p:xfrm>
        <a:graphic>
          <a:graphicData uri="http://schemas.openxmlformats.org/presentationml/2006/ole">
            <mc:AlternateContent xmlns:mc="http://schemas.openxmlformats.org/markup-compatibility/2006">
              <mc:Choice xmlns:v="urn:schemas-microsoft-com:vml" Requires="v">
                <p:oleObj name="Equation" r:id="rId2" imgW="4102100" imgH="584200" progId="Equation.DSMT4">
                  <p:embed/>
                </p:oleObj>
              </mc:Choice>
              <mc:Fallback>
                <p:oleObj name="Equation" r:id="rId2" imgW="4102100" imgH="584200" progId="Equation.DSMT4">
                  <p:embed/>
                  <p:pic>
                    <p:nvPicPr>
                      <p:cNvPr id="5" name="Objeto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4640932"/>
                        <a:ext cx="61531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2009793239"/>
              </p:ext>
            </p:extLst>
          </p:nvPr>
        </p:nvGraphicFramePr>
        <p:xfrm>
          <a:off x="933450" y="3789040"/>
          <a:ext cx="1752600" cy="590550"/>
        </p:xfrm>
        <a:graphic>
          <a:graphicData uri="http://schemas.openxmlformats.org/presentationml/2006/ole">
            <mc:AlternateContent xmlns:mc="http://schemas.openxmlformats.org/markup-compatibility/2006">
              <mc:Choice xmlns:v="urn:schemas-microsoft-com:vml" Requires="v">
                <p:oleObj name="Equation" r:id="rId4" imgW="1168200" imgH="393480" progId="Equation.DSMT4">
                  <p:embed/>
                </p:oleObj>
              </mc:Choice>
              <mc:Fallback>
                <p:oleObj name="Equation" r:id="rId4" imgW="1168200" imgH="393480" progId="Equation.DSMT4">
                  <p:embed/>
                  <p:pic>
                    <p:nvPicPr>
                      <p:cNvPr id="6" name="Objeto 5"/>
                      <p:cNvPicPr>
                        <a:picLocks noChangeAspect="1" noChangeArrowheads="1"/>
                      </p:cNvPicPr>
                      <p:nvPr/>
                    </p:nvPicPr>
                    <p:blipFill>
                      <a:blip r:embed="rId5"/>
                      <a:srcRect/>
                      <a:stretch>
                        <a:fillRect/>
                      </a:stretch>
                    </p:blipFill>
                    <p:spPr bwMode="auto">
                      <a:xfrm>
                        <a:off x="933450" y="3789040"/>
                        <a:ext cx="1752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Elipse 2">
            <a:extLst>
              <a:ext uri="{FF2B5EF4-FFF2-40B4-BE49-F238E27FC236}">
                <a16:creationId xmlns:a16="http://schemas.microsoft.com/office/drawing/2014/main" id="{51E9C499-5C4C-08D3-114C-33B15DE0C897}"/>
              </a:ext>
            </a:extLst>
          </p:cNvPr>
          <p:cNvSpPr/>
          <p:nvPr/>
        </p:nvSpPr>
        <p:spPr bwMode="auto">
          <a:xfrm>
            <a:off x="2109873" y="4113125"/>
            <a:ext cx="360040" cy="30251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7" name="Elipse 6">
            <a:extLst>
              <a:ext uri="{FF2B5EF4-FFF2-40B4-BE49-F238E27FC236}">
                <a16:creationId xmlns:a16="http://schemas.microsoft.com/office/drawing/2014/main" id="{9BF02FDE-9F9D-0214-87C4-35B74798DF8E}"/>
              </a:ext>
            </a:extLst>
          </p:cNvPr>
          <p:cNvSpPr/>
          <p:nvPr/>
        </p:nvSpPr>
        <p:spPr bwMode="auto">
          <a:xfrm>
            <a:off x="1711215" y="5106792"/>
            <a:ext cx="360040" cy="30251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 name="Rectangle 2">
            <a:extLst>
              <a:ext uri="{FF2B5EF4-FFF2-40B4-BE49-F238E27FC236}">
                <a16:creationId xmlns:a16="http://schemas.microsoft.com/office/drawing/2014/main" id="{BAD7E231-13E6-4E64-D886-D5809E0D9A54}"/>
              </a:ext>
            </a:extLst>
          </p:cNvPr>
          <p:cNvSpPr txBox="1">
            <a:spLocks noChangeArrowheads="1"/>
          </p:cNvSpPr>
          <p:nvPr/>
        </p:nvSpPr>
        <p:spPr bwMode="auto">
          <a:xfrm>
            <a:off x="304800" y="609600"/>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5pPr>
            <a:lvl6pPr marL="4572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6pPr>
            <a:lvl7pPr marL="9144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7pPr>
            <a:lvl8pPr marL="13716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8pPr>
            <a:lvl9pPr marL="1828800" algn="ctr" rtl="0" fontAlgn="base">
              <a:spcBef>
                <a:spcPct val="0"/>
              </a:spcBef>
              <a:spcAft>
                <a:spcPct val="0"/>
              </a:spcAft>
              <a:defRPr sz="3200">
                <a:solidFill>
                  <a:srgbClr val="FF3300"/>
                </a:solidFill>
                <a:effectLst>
                  <a:outerShdw blurRad="38100" dist="38100" dir="2700000" algn="tl">
                    <a:srgbClr val="C0C0C0"/>
                  </a:outerShdw>
                </a:effectLst>
                <a:latin typeface="Comic Sans MS" pitchFamily="66" charset="0"/>
              </a:defRPr>
            </a:lvl9pPr>
          </a:lstStyle>
          <a:p>
            <a:pPr eaLnBrk="1" hangingPunct="1">
              <a:defRPr/>
            </a:pPr>
            <a:r>
              <a:rPr lang="pt-BR" dirty="0"/>
              <a:t>Independência das Amostras</a:t>
            </a:r>
            <a:endParaRPr lang="pt-BR" kern="0" dirty="0"/>
          </a:p>
        </p:txBody>
      </p:sp>
    </p:spTree>
    <p:extLst>
      <p:ext uri="{BB962C8B-B14F-4D97-AF65-F5344CB8AC3E}">
        <p14:creationId xmlns:p14="http://schemas.microsoft.com/office/powerpoint/2010/main" val="218458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Grupo 14"/>
          <p:cNvGrpSpPr>
            <a:grpSpLocks/>
          </p:cNvGrpSpPr>
          <p:nvPr/>
        </p:nvGrpSpPr>
        <p:grpSpPr bwMode="auto">
          <a:xfrm>
            <a:off x="1547813" y="2564904"/>
            <a:ext cx="2520950" cy="2797175"/>
            <a:chOff x="5435600" y="1700213"/>
            <a:chExt cx="2520950" cy="2797175"/>
          </a:xfrm>
        </p:grpSpPr>
        <p:pic>
          <p:nvPicPr>
            <p:cNvPr id="23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1700213"/>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Retângulo 7"/>
            <p:cNvSpPr>
              <a:spLocks noChangeArrowheads="1"/>
            </p:cNvSpPr>
            <p:nvPr/>
          </p:nvSpPr>
          <p:spPr bwMode="auto">
            <a:xfrm>
              <a:off x="6149975" y="4221163"/>
              <a:ext cx="109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grpSp>
      <p:sp>
        <p:nvSpPr>
          <p:cNvPr id="191490"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3</a:t>
            </a:r>
          </a:p>
        </p:txBody>
      </p:sp>
      <p:grpSp>
        <p:nvGrpSpPr>
          <p:cNvPr id="28675" name="Grupo 13"/>
          <p:cNvGrpSpPr>
            <a:grpSpLocks/>
          </p:cNvGrpSpPr>
          <p:nvPr/>
        </p:nvGrpSpPr>
        <p:grpSpPr bwMode="auto">
          <a:xfrm>
            <a:off x="5291138" y="2564904"/>
            <a:ext cx="2519362" cy="2797175"/>
            <a:chOff x="1692275" y="1700213"/>
            <a:chExt cx="2519363" cy="2797175"/>
          </a:xfrm>
        </p:grpSpPr>
        <p:pic>
          <p:nvPicPr>
            <p:cNvPr id="28903"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1700213"/>
              <a:ext cx="2519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04" name="Retângulo 6"/>
            <p:cNvSpPr>
              <a:spLocks noChangeArrowheads="1"/>
            </p:cNvSpPr>
            <p:nvPr/>
          </p:nvSpPr>
          <p:spPr bwMode="auto">
            <a:xfrm>
              <a:off x="2478088" y="4221163"/>
              <a:ext cx="946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referência</a:t>
              </a:r>
            </a:p>
          </p:txBody>
        </p:sp>
      </p:grpSp>
      <p:sp>
        <p:nvSpPr>
          <p:cNvPr id="4" name="Espaço Reservado para Número de Slide 3"/>
          <p:cNvSpPr>
            <a:spLocks noGrp="1"/>
          </p:cNvSpPr>
          <p:nvPr>
            <p:ph type="sldNum" sz="quarter" idx="12"/>
          </p:nvPr>
        </p:nvSpPr>
        <p:spPr/>
        <p:txBody>
          <a:bodyPr/>
          <a:lstStyle/>
          <a:p>
            <a:pPr>
              <a:defRPr/>
            </a:pPr>
            <a:fld id="{A9FA7BBE-32B2-426B-AA23-4B0C3C002A7A}" type="slidenum">
              <a:rPr lang="pt-BR"/>
              <a:pPr>
                <a:defRPr/>
              </a:pPr>
              <a:t>39</a:t>
            </a:fld>
            <a:endParaRPr lang="pt-BR"/>
          </a:p>
        </p:txBody>
      </p:sp>
      <p:sp>
        <p:nvSpPr>
          <p:cNvPr id="234" name="Text Box 64"/>
          <p:cNvSpPr txBox="1">
            <a:spLocks noChangeArrowheads="1"/>
          </p:cNvSpPr>
          <p:nvPr/>
        </p:nvSpPr>
        <p:spPr bwMode="auto">
          <a:xfrm>
            <a:off x="490804" y="1412776"/>
            <a:ext cx="8207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t>Avalie se a classificação abaixo apresenta </a:t>
            </a:r>
            <a:r>
              <a:rPr lang="pt-BR" altLang="pt-BR" sz="1600" dirty="0" err="1"/>
              <a:t>Kappa</a:t>
            </a:r>
            <a:r>
              <a:rPr lang="pt-BR" altLang="pt-BR" sz="1600" dirty="0"/>
              <a:t> superior a 0,7, considerando-se a existência de uma referência que recobre toda a área classificada.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54" t="3552" r="3176" b="3983"/>
          <a:stretch/>
        </p:blipFill>
        <p:spPr bwMode="auto">
          <a:xfrm>
            <a:off x="4860000" y="2710800"/>
            <a:ext cx="3240000" cy="309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Pixel a pixel ou por região</a:t>
            </a: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4</a:t>
            </a:fld>
            <a:endParaRPr lang="pt-BR"/>
          </a:p>
        </p:txBody>
      </p:sp>
      <p:pic>
        <p:nvPicPr>
          <p:cNvPr id="5837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3210" r="3153" b="4308"/>
          <a:stretch/>
        </p:blipFill>
        <p:spPr bwMode="auto">
          <a:xfrm>
            <a:off x="4860000" y="2710800"/>
            <a:ext cx="3240000" cy="309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210" r="3153" b="4308"/>
          <a:stretch/>
        </p:blipFill>
        <p:spPr bwMode="auto">
          <a:xfrm>
            <a:off x="1115616" y="2708920"/>
            <a:ext cx="3240000" cy="3093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upo 15"/>
          <p:cNvGrpSpPr/>
          <p:nvPr/>
        </p:nvGrpSpPr>
        <p:grpSpPr>
          <a:xfrm>
            <a:off x="1115616" y="2716158"/>
            <a:ext cx="3240000" cy="3093982"/>
            <a:chOff x="1115616" y="2716158"/>
            <a:chExt cx="3240000" cy="3093982"/>
          </a:xfrm>
        </p:grpSpPr>
        <p:grpSp>
          <p:nvGrpSpPr>
            <p:cNvPr id="99" name="Grupo 98"/>
            <p:cNvGrpSpPr/>
            <p:nvPr/>
          </p:nvGrpSpPr>
          <p:grpSpPr>
            <a:xfrm>
              <a:off x="1115616" y="2716158"/>
              <a:ext cx="3214458" cy="3093982"/>
              <a:chOff x="1115616" y="2919014"/>
              <a:chExt cx="3240000" cy="432048"/>
            </a:xfrm>
          </p:grpSpPr>
          <p:cxnSp>
            <p:nvCxnSpPr>
              <p:cNvPr id="100" name="Conector reto 99"/>
              <p:cNvCxnSpPr/>
              <p:nvPr/>
            </p:nvCxnSpPr>
            <p:spPr bwMode="auto">
              <a:xfrm>
                <a:off x="1115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1" name="Conector reto 100"/>
              <p:cNvCxnSpPr/>
              <p:nvPr/>
            </p:nvCxnSpPr>
            <p:spPr bwMode="auto">
              <a:xfrm>
                <a:off x="1216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2" name="Conector reto 101"/>
              <p:cNvCxnSpPr/>
              <p:nvPr/>
            </p:nvCxnSpPr>
            <p:spPr bwMode="auto">
              <a:xfrm>
                <a:off x="1318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3" name="Conector reto 102"/>
              <p:cNvCxnSpPr/>
              <p:nvPr/>
            </p:nvCxnSpPr>
            <p:spPr bwMode="auto">
              <a:xfrm>
                <a:off x="1419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4" name="Conector reto 103"/>
              <p:cNvCxnSpPr/>
              <p:nvPr/>
            </p:nvCxnSpPr>
            <p:spPr bwMode="auto">
              <a:xfrm>
                <a:off x="1520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5" name="Conector reto 104"/>
              <p:cNvCxnSpPr/>
              <p:nvPr/>
            </p:nvCxnSpPr>
            <p:spPr bwMode="auto">
              <a:xfrm>
                <a:off x="1621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6" name="Conector reto 105"/>
              <p:cNvCxnSpPr/>
              <p:nvPr/>
            </p:nvCxnSpPr>
            <p:spPr bwMode="auto">
              <a:xfrm>
                <a:off x="1723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7" name="Conector reto 106"/>
              <p:cNvCxnSpPr/>
              <p:nvPr/>
            </p:nvCxnSpPr>
            <p:spPr bwMode="auto">
              <a:xfrm>
                <a:off x="1824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8" name="Conector reto 107"/>
              <p:cNvCxnSpPr/>
              <p:nvPr/>
            </p:nvCxnSpPr>
            <p:spPr bwMode="auto">
              <a:xfrm>
                <a:off x="1925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09" name="Conector reto 108"/>
              <p:cNvCxnSpPr/>
              <p:nvPr/>
            </p:nvCxnSpPr>
            <p:spPr bwMode="auto">
              <a:xfrm>
                <a:off x="2026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0" name="Conector reto 109"/>
              <p:cNvCxnSpPr/>
              <p:nvPr/>
            </p:nvCxnSpPr>
            <p:spPr bwMode="auto">
              <a:xfrm>
                <a:off x="2128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1" name="Conector reto 110"/>
              <p:cNvCxnSpPr/>
              <p:nvPr/>
            </p:nvCxnSpPr>
            <p:spPr bwMode="auto">
              <a:xfrm>
                <a:off x="2229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2" name="Conector reto 111"/>
              <p:cNvCxnSpPr/>
              <p:nvPr/>
            </p:nvCxnSpPr>
            <p:spPr bwMode="auto">
              <a:xfrm>
                <a:off x="2330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3" name="Conector reto 112"/>
              <p:cNvCxnSpPr/>
              <p:nvPr/>
            </p:nvCxnSpPr>
            <p:spPr bwMode="auto">
              <a:xfrm>
                <a:off x="2431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4" name="Conector reto 113"/>
              <p:cNvCxnSpPr/>
              <p:nvPr/>
            </p:nvCxnSpPr>
            <p:spPr bwMode="auto">
              <a:xfrm>
                <a:off x="2533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5" name="Conector reto 114"/>
              <p:cNvCxnSpPr/>
              <p:nvPr/>
            </p:nvCxnSpPr>
            <p:spPr bwMode="auto">
              <a:xfrm>
                <a:off x="2634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6" name="Conector reto 115"/>
              <p:cNvCxnSpPr/>
              <p:nvPr/>
            </p:nvCxnSpPr>
            <p:spPr bwMode="auto">
              <a:xfrm>
                <a:off x="2735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7" name="Conector reto 116"/>
              <p:cNvCxnSpPr/>
              <p:nvPr/>
            </p:nvCxnSpPr>
            <p:spPr bwMode="auto">
              <a:xfrm>
                <a:off x="2836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8" name="Conector reto 117"/>
              <p:cNvCxnSpPr/>
              <p:nvPr/>
            </p:nvCxnSpPr>
            <p:spPr bwMode="auto">
              <a:xfrm>
                <a:off x="2938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19" name="Conector reto 118"/>
              <p:cNvCxnSpPr/>
              <p:nvPr/>
            </p:nvCxnSpPr>
            <p:spPr bwMode="auto">
              <a:xfrm>
                <a:off x="3039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0" name="Conector reto 119"/>
              <p:cNvCxnSpPr/>
              <p:nvPr/>
            </p:nvCxnSpPr>
            <p:spPr bwMode="auto">
              <a:xfrm>
                <a:off x="3140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1" name="Conector reto 120"/>
              <p:cNvCxnSpPr/>
              <p:nvPr/>
            </p:nvCxnSpPr>
            <p:spPr bwMode="auto">
              <a:xfrm>
                <a:off x="3241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2" name="Conector reto 121"/>
              <p:cNvCxnSpPr/>
              <p:nvPr/>
            </p:nvCxnSpPr>
            <p:spPr bwMode="auto">
              <a:xfrm>
                <a:off x="3343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3" name="Conector reto 122"/>
              <p:cNvCxnSpPr/>
              <p:nvPr/>
            </p:nvCxnSpPr>
            <p:spPr bwMode="auto">
              <a:xfrm>
                <a:off x="3444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4" name="Conector reto 123"/>
              <p:cNvCxnSpPr/>
              <p:nvPr/>
            </p:nvCxnSpPr>
            <p:spPr bwMode="auto">
              <a:xfrm>
                <a:off x="3545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5" name="Conector reto 124"/>
              <p:cNvCxnSpPr/>
              <p:nvPr/>
            </p:nvCxnSpPr>
            <p:spPr bwMode="auto">
              <a:xfrm>
                <a:off x="3646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6" name="Conector reto 125"/>
              <p:cNvCxnSpPr/>
              <p:nvPr/>
            </p:nvCxnSpPr>
            <p:spPr bwMode="auto">
              <a:xfrm>
                <a:off x="3748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7" name="Conector reto 126"/>
              <p:cNvCxnSpPr/>
              <p:nvPr/>
            </p:nvCxnSpPr>
            <p:spPr bwMode="auto">
              <a:xfrm>
                <a:off x="3849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8" name="Conector reto 127"/>
              <p:cNvCxnSpPr/>
              <p:nvPr/>
            </p:nvCxnSpPr>
            <p:spPr bwMode="auto">
              <a:xfrm>
                <a:off x="3950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29" name="Conector reto 128"/>
              <p:cNvCxnSpPr/>
              <p:nvPr/>
            </p:nvCxnSpPr>
            <p:spPr bwMode="auto">
              <a:xfrm>
                <a:off x="40518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0" name="Conector reto 129"/>
              <p:cNvCxnSpPr/>
              <p:nvPr/>
            </p:nvCxnSpPr>
            <p:spPr bwMode="auto">
              <a:xfrm>
                <a:off x="41531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1" name="Conector reto 130"/>
              <p:cNvCxnSpPr/>
              <p:nvPr/>
            </p:nvCxnSpPr>
            <p:spPr bwMode="auto">
              <a:xfrm>
                <a:off x="425436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2" name="Conector reto 131"/>
              <p:cNvCxnSpPr/>
              <p:nvPr/>
            </p:nvCxnSpPr>
            <p:spPr bwMode="auto">
              <a:xfrm>
                <a:off x="4355616" y="2919014"/>
                <a:ext cx="0" cy="43204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grpSp>
          <p:nvGrpSpPr>
            <p:cNvPr id="133" name="Grupo 132"/>
            <p:cNvGrpSpPr/>
            <p:nvPr/>
          </p:nvGrpSpPr>
          <p:grpSpPr>
            <a:xfrm>
              <a:off x="1115616" y="2730988"/>
              <a:ext cx="3240000" cy="3025763"/>
              <a:chOff x="1115616" y="2723750"/>
              <a:chExt cx="3240000" cy="3025763"/>
            </a:xfrm>
          </p:grpSpPr>
          <p:cxnSp>
            <p:nvCxnSpPr>
              <p:cNvPr id="134" name="Conector reto 133"/>
              <p:cNvCxnSpPr/>
              <p:nvPr/>
            </p:nvCxnSpPr>
            <p:spPr bwMode="auto">
              <a:xfrm rot="5400000">
                <a:off x="2735616" y="1103750"/>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5" name="Conector reto 134"/>
              <p:cNvCxnSpPr/>
              <p:nvPr/>
            </p:nvCxnSpPr>
            <p:spPr bwMode="auto">
              <a:xfrm rot="5400000">
                <a:off x="2735616" y="1204670"/>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6" name="Conector reto 135"/>
              <p:cNvCxnSpPr/>
              <p:nvPr/>
            </p:nvCxnSpPr>
            <p:spPr bwMode="auto">
              <a:xfrm rot="5400000">
                <a:off x="2735616" y="1305589"/>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7" name="Conector reto 136"/>
              <p:cNvCxnSpPr/>
              <p:nvPr/>
            </p:nvCxnSpPr>
            <p:spPr bwMode="auto">
              <a:xfrm rot="5400000">
                <a:off x="2735616" y="1406509"/>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8" name="Conector reto 137"/>
              <p:cNvCxnSpPr/>
              <p:nvPr/>
            </p:nvCxnSpPr>
            <p:spPr bwMode="auto">
              <a:xfrm rot="5400000">
                <a:off x="2735616" y="1507428"/>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39" name="Conector reto 138"/>
              <p:cNvCxnSpPr/>
              <p:nvPr/>
            </p:nvCxnSpPr>
            <p:spPr bwMode="auto">
              <a:xfrm rot="5400000">
                <a:off x="2735616" y="1608348"/>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0" name="Conector reto 139"/>
              <p:cNvCxnSpPr/>
              <p:nvPr/>
            </p:nvCxnSpPr>
            <p:spPr bwMode="auto">
              <a:xfrm rot="5400000">
                <a:off x="2735616" y="1709268"/>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1" name="Conector reto 140"/>
              <p:cNvCxnSpPr/>
              <p:nvPr/>
            </p:nvCxnSpPr>
            <p:spPr bwMode="auto">
              <a:xfrm rot="5400000">
                <a:off x="2735616" y="1810187"/>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2" name="Conector reto 141"/>
              <p:cNvCxnSpPr/>
              <p:nvPr/>
            </p:nvCxnSpPr>
            <p:spPr bwMode="auto">
              <a:xfrm rot="5400000">
                <a:off x="2735616" y="1911107"/>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3" name="Conector reto 142"/>
              <p:cNvCxnSpPr/>
              <p:nvPr/>
            </p:nvCxnSpPr>
            <p:spPr bwMode="auto">
              <a:xfrm rot="5400000">
                <a:off x="2735616" y="2012026"/>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4" name="Conector reto 143"/>
              <p:cNvCxnSpPr/>
              <p:nvPr/>
            </p:nvCxnSpPr>
            <p:spPr bwMode="auto">
              <a:xfrm rot="5400000">
                <a:off x="2735616" y="2112946"/>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5" name="Conector reto 144"/>
              <p:cNvCxnSpPr/>
              <p:nvPr/>
            </p:nvCxnSpPr>
            <p:spPr bwMode="auto">
              <a:xfrm rot="5400000">
                <a:off x="2735616" y="2213865"/>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6" name="Conector reto 145"/>
              <p:cNvCxnSpPr/>
              <p:nvPr/>
            </p:nvCxnSpPr>
            <p:spPr bwMode="auto">
              <a:xfrm rot="5400000">
                <a:off x="2735616" y="2314785"/>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7" name="Conector reto 146"/>
              <p:cNvCxnSpPr/>
              <p:nvPr/>
            </p:nvCxnSpPr>
            <p:spPr bwMode="auto">
              <a:xfrm rot="5400000">
                <a:off x="2735616" y="2415705"/>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8" name="Conector reto 147"/>
              <p:cNvCxnSpPr/>
              <p:nvPr/>
            </p:nvCxnSpPr>
            <p:spPr bwMode="auto">
              <a:xfrm rot="5400000">
                <a:off x="2735616" y="2516624"/>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9" name="Conector reto 148"/>
              <p:cNvCxnSpPr/>
              <p:nvPr/>
            </p:nvCxnSpPr>
            <p:spPr bwMode="auto">
              <a:xfrm rot="5400000">
                <a:off x="2735616" y="2617544"/>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0" name="Conector reto 149"/>
              <p:cNvCxnSpPr/>
              <p:nvPr/>
            </p:nvCxnSpPr>
            <p:spPr bwMode="auto">
              <a:xfrm rot="5400000">
                <a:off x="2735616" y="2718463"/>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1" name="Conector reto 150"/>
              <p:cNvCxnSpPr/>
              <p:nvPr/>
            </p:nvCxnSpPr>
            <p:spPr bwMode="auto">
              <a:xfrm rot="5400000">
                <a:off x="2735616" y="2819383"/>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2" name="Conector reto 151"/>
              <p:cNvCxnSpPr/>
              <p:nvPr/>
            </p:nvCxnSpPr>
            <p:spPr bwMode="auto">
              <a:xfrm rot="5400000">
                <a:off x="2735616" y="2920303"/>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3" name="Conector reto 152"/>
              <p:cNvCxnSpPr/>
              <p:nvPr/>
            </p:nvCxnSpPr>
            <p:spPr bwMode="auto">
              <a:xfrm rot="5400000">
                <a:off x="2735616" y="3021222"/>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4" name="Conector reto 153"/>
              <p:cNvCxnSpPr/>
              <p:nvPr/>
            </p:nvCxnSpPr>
            <p:spPr bwMode="auto">
              <a:xfrm rot="5400000">
                <a:off x="2735616" y="3122142"/>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5" name="Conector reto 154"/>
              <p:cNvCxnSpPr/>
              <p:nvPr/>
            </p:nvCxnSpPr>
            <p:spPr bwMode="auto">
              <a:xfrm rot="5400000">
                <a:off x="2735616" y="3223061"/>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6" name="Conector reto 155"/>
              <p:cNvCxnSpPr/>
              <p:nvPr/>
            </p:nvCxnSpPr>
            <p:spPr bwMode="auto">
              <a:xfrm rot="5400000">
                <a:off x="2735616" y="3323981"/>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7" name="Conector reto 156"/>
              <p:cNvCxnSpPr/>
              <p:nvPr/>
            </p:nvCxnSpPr>
            <p:spPr bwMode="auto">
              <a:xfrm rot="5400000">
                <a:off x="2735616" y="3424900"/>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8" name="Conector reto 157"/>
              <p:cNvCxnSpPr/>
              <p:nvPr/>
            </p:nvCxnSpPr>
            <p:spPr bwMode="auto">
              <a:xfrm rot="5400000">
                <a:off x="2735616" y="3525820"/>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59" name="Conector reto 158"/>
              <p:cNvCxnSpPr/>
              <p:nvPr/>
            </p:nvCxnSpPr>
            <p:spPr bwMode="auto">
              <a:xfrm rot="5400000">
                <a:off x="2735616" y="3626740"/>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60" name="Conector reto 159"/>
              <p:cNvCxnSpPr/>
              <p:nvPr/>
            </p:nvCxnSpPr>
            <p:spPr bwMode="auto">
              <a:xfrm rot="5400000">
                <a:off x="2735616" y="3727659"/>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61" name="Conector reto 160"/>
              <p:cNvCxnSpPr/>
              <p:nvPr/>
            </p:nvCxnSpPr>
            <p:spPr bwMode="auto">
              <a:xfrm rot="5400000">
                <a:off x="2735616" y="3828579"/>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62" name="Conector reto 161"/>
              <p:cNvCxnSpPr/>
              <p:nvPr/>
            </p:nvCxnSpPr>
            <p:spPr bwMode="auto">
              <a:xfrm rot="5400000">
                <a:off x="2735616" y="3929498"/>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63" name="Conector reto 162"/>
              <p:cNvCxnSpPr/>
              <p:nvPr/>
            </p:nvCxnSpPr>
            <p:spPr bwMode="auto">
              <a:xfrm rot="5400000">
                <a:off x="2735616" y="4030418"/>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64" name="Conector reto 163"/>
              <p:cNvCxnSpPr/>
              <p:nvPr/>
            </p:nvCxnSpPr>
            <p:spPr bwMode="auto">
              <a:xfrm rot="5400000">
                <a:off x="2735616" y="4129513"/>
                <a:ext cx="0" cy="3240000"/>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grpSp>
      <p:sp>
        <p:nvSpPr>
          <p:cNvPr id="165" name="Retângulo 164"/>
          <p:cNvSpPr/>
          <p:nvPr/>
        </p:nvSpPr>
        <p:spPr bwMode="auto">
          <a:xfrm>
            <a:off x="2618912" y="4244970"/>
            <a:ext cx="106883" cy="10345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6265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upo 14"/>
          <p:cNvGrpSpPr>
            <a:grpSpLocks/>
          </p:cNvGrpSpPr>
          <p:nvPr/>
        </p:nvGrpSpPr>
        <p:grpSpPr bwMode="auto">
          <a:xfrm>
            <a:off x="1043608" y="1352550"/>
            <a:ext cx="2520950" cy="2797175"/>
            <a:chOff x="5435600" y="1700213"/>
            <a:chExt cx="2520950" cy="2797175"/>
          </a:xfrm>
        </p:grpSpPr>
        <p:pic>
          <p:nvPicPr>
            <p:cNvPr id="28901"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1700213"/>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02" name="Retângulo 7"/>
            <p:cNvSpPr>
              <a:spLocks noChangeArrowheads="1"/>
            </p:cNvSpPr>
            <p:nvPr/>
          </p:nvSpPr>
          <p:spPr bwMode="auto">
            <a:xfrm>
              <a:off x="6149975" y="4221163"/>
              <a:ext cx="109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grpSp>
      <p:grpSp>
        <p:nvGrpSpPr>
          <p:cNvPr id="234" name="Grupo 13"/>
          <p:cNvGrpSpPr>
            <a:grpSpLocks/>
          </p:cNvGrpSpPr>
          <p:nvPr/>
        </p:nvGrpSpPr>
        <p:grpSpPr bwMode="auto">
          <a:xfrm>
            <a:off x="4067944" y="1352550"/>
            <a:ext cx="2519362" cy="2797175"/>
            <a:chOff x="1692275" y="1700213"/>
            <a:chExt cx="2519363" cy="2797175"/>
          </a:xfrm>
        </p:grpSpPr>
        <p:pic>
          <p:nvPicPr>
            <p:cNvPr id="235"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1700213"/>
              <a:ext cx="2519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Retângulo 6"/>
            <p:cNvSpPr>
              <a:spLocks noChangeArrowheads="1"/>
            </p:cNvSpPr>
            <p:nvPr/>
          </p:nvSpPr>
          <p:spPr bwMode="auto">
            <a:xfrm>
              <a:off x="2478088" y="4221163"/>
              <a:ext cx="946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referência</a:t>
              </a:r>
            </a:p>
          </p:txBody>
        </p:sp>
      </p:grpSp>
      <p:sp>
        <p:nvSpPr>
          <p:cNvPr id="191490"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3</a:t>
            </a:r>
          </a:p>
        </p:txBody>
      </p:sp>
      <p:graphicFrame>
        <p:nvGraphicFramePr>
          <p:cNvPr id="9" name="Tabela 8"/>
          <p:cNvGraphicFramePr>
            <a:graphicFrameLocks noGrp="1"/>
          </p:cNvGraphicFramePr>
          <p:nvPr/>
        </p:nvGraphicFramePr>
        <p:xfrm>
          <a:off x="5150896" y="4281264"/>
          <a:ext cx="3597568" cy="1524000"/>
        </p:xfrm>
        <a:graphic>
          <a:graphicData uri="http://schemas.openxmlformats.org/drawingml/2006/table">
            <a:tbl>
              <a:tblPr/>
              <a:tblGrid>
                <a:gridCol w="321568">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gridCol w="468000">
                  <a:extLst>
                    <a:ext uri="{9D8B030D-6E8A-4147-A177-3AD203B41FA5}">
                      <a16:colId xmlns:a16="http://schemas.microsoft.com/office/drawing/2014/main" val="20007"/>
                    </a:ext>
                  </a:extLst>
                </a:gridCol>
              </a:tblGrid>
              <a:tr h="190500">
                <a:tc>
                  <a:txBody>
                    <a:bodyPr/>
                    <a:lstStyle/>
                    <a:p>
                      <a:pPr algn="l" fontAlgn="b"/>
                      <a:endParaRPr lang="pt-BR" sz="11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b"/>
                      <a:r>
                        <a:rPr lang="pt-BR" sz="1050" b="0" i="0" u="none" strike="noStrike" dirty="0">
                          <a:solidFill>
                            <a:srgbClr val="000000"/>
                          </a:solidFill>
                          <a:latin typeface="+mn-lt"/>
                        </a:rPr>
                        <a:t>REFERÊNCIA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11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pt-BR" sz="11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pt-BR" sz="1100" b="0"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pt-BR" sz="1100" b="0" i="0" u="none" strike="noStrike">
                          <a:solidFill>
                            <a:srgbClr val="FFFF00"/>
                          </a:solidFill>
                          <a:latin typeface="Calibri"/>
                        </a:rPr>
                        <a:t>2</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pt-BR" sz="1100" b="0" i="0" u="none" strike="noStrike">
                          <a:solidFill>
                            <a:srgbClr val="00B050"/>
                          </a:solidFill>
                          <a:latin typeface="Calibri"/>
                        </a:rPr>
                        <a:t>3</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r" fontAlgn="b"/>
                      <a:r>
                        <a:rPr lang="pt-BR" sz="1100" b="0" i="0" u="none" strike="noStrike" dirty="0">
                          <a:solidFill>
                            <a:srgbClr val="0070C0"/>
                          </a:solidFill>
                          <a:latin typeface="Calibri"/>
                        </a:rPr>
                        <a:t>4</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b"/>
                      <a:r>
                        <a:rPr lang="pt-BR" sz="1100" b="0" i="0" u="none" strike="noStrike" dirty="0">
                          <a:solidFill>
                            <a:srgbClr val="BFBFBF"/>
                          </a:solidFill>
                          <a:latin typeface="Calibri"/>
                        </a:rPr>
                        <a:t>5</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pt-BR" sz="1100" b="0" i="1" u="none" strike="noStrike" dirty="0" err="1">
                          <a:solidFill>
                            <a:srgbClr val="000000"/>
                          </a:solidFill>
                          <a:latin typeface="Times New Roman" pitchFamily="18" charset="0"/>
                          <a:cs typeface="Times New Roman" pitchFamily="18" charset="0"/>
                        </a:rPr>
                        <a:t>n</a:t>
                      </a:r>
                      <a:r>
                        <a:rPr lang="pt-BR" sz="1100" b="0" i="1" u="none" strike="noStrike" baseline="-25000" dirty="0" err="1">
                          <a:solidFill>
                            <a:srgbClr val="000000"/>
                          </a:solidFill>
                          <a:latin typeface="Times New Roman" pitchFamily="18" charset="0"/>
                          <a:cs typeface="Times New Roman" pitchFamily="18" charset="0"/>
                        </a:rPr>
                        <a:t>it</a:t>
                      </a:r>
                      <a:endParaRPr lang="pt-BR" sz="1100" b="0" i="1" u="none" strike="noStrike" baseline="-25000" dirty="0">
                        <a:solidFill>
                          <a:srgbClr val="000000"/>
                        </a:solidFill>
                        <a:latin typeface="Times New Roman" pitchFamily="18" charset="0"/>
                        <a:cs typeface="Times New Roman" pitchFamily="18"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rowSpan="5">
                  <a:txBody>
                    <a:bodyPr/>
                    <a:lstStyle/>
                    <a:p>
                      <a:pPr algn="ctr" fontAlgn="ctr"/>
                      <a:r>
                        <a:rPr lang="pt-BR" sz="1050" b="0" i="0" u="none" strike="noStrike" dirty="0">
                          <a:solidFill>
                            <a:srgbClr val="000000"/>
                          </a:solidFill>
                          <a:latin typeface="+mn-lt"/>
                        </a:rPr>
                        <a:t>CLASSIF.</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b"/>
                      <a:r>
                        <a:rPr lang="pt-BR" sz="1100" b="0" i="0" u="none" strike="noStrike" dirty="0">
                          <a:solidFill>
                            <a:srgbClr val="000000"/>
                          </a:solidFill>
                          <a:latin typeface="Times New Roman" pitchFamily="18" charset="0"/>
                          <a:cs typeface="Times New Roman" pitchFamily="18" charset="0"/>
                        </a:rPr>
                        <a:t>360</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110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470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90500">
                <a:tc vMerge="1">
                  <a:txBody>
                    <a:bodyPr/>
                    <a:lstStyle/>
                    <a:p>
                      <a:endParaRPr lang="pt-BR"/>
                    </a:p>
                  </a:txBody>
                  <a:tcPr/>
                </a:tc>
                <a:tc>
                  <a:txBody>
                    <a:bodyPr/>
                    <a:lstStyle/>
                    <a:p>
                      <a:pPr algn="ctr" fontAlgn="b"/>
                      <a:r>
                        <a:rPr lang="pt-BR" sz="1100" b="0" i="0" u="none" strike="noStrike" dirty="0">
                          <a:solidFill>
                            <a:srgbClr val="FFFF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410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70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90500">
                <a:tc vMerge="1">
                  <a:txBody>
                    <a:bodyPr/>
                    <a:lstStyle/>
                    <a:p>
                      <a:endParaRPr lang="pt-BR"/>
                    </a:p>
                  </a:txBody>
                  <a:tcPr/>
                </a:tc>
                <a:tc>
                  <a:txBody>
                    <a:bodyPr/>
                    <a:lstStyle/>
                    <a:p>
                      <a:pPr algn="ctr" fontAlgn="b"/>
                      <a:r>
                        <a:rPr lang="pt-BR" sz="1100" b="0" i="0" u="none" strike="noStrike" dirty="0">
                          <a:solidFill>
                            <a:srgbClr val="00B05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90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390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90500">
                <a:tc vMerge="1">
                  <a:txBody>
                    <a:bodyPr/>
                    <a:lstStyle/>
                    <a:p>
                      <a:endParaRPr lang="pt-BR"/>
                    </a:p>
                  </a:txBody>
                  <a:tcPr/>
                </a:tc>
                <a:tc>
                  <a:txBody>
                    <a:bodyPr/>
                    <a:lstStyle/>
                    <a:p>
                      <a:pPr algn="ctr" fontAlgn="b"/>
                      <a:r>
                        <a:rPr lang="pt-BR" sz="1100" b="0" i="0" u="none" strike="noStrike" dirty="0">
                          <a:solidFill>
                            <a:srgbClr val="0070C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b"/>
                      <a:r>
                        <a:rPr lang="pt-BR" sz="1100" b="0" i="0" u="none" strike="noStrike" dirty="0">
                          <a:solidFill>
                            <a:srgbClr val="000000"/>
                          </a:solidFill>
                          <a:latin typeface="Times New Roman" pitchFamily="18" charset="0"/>
                          <a:cs typeface="Times New Roman" pitchFamily="18" charset="0"/>
                        </a:rPr>
                        <a:t>80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370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450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90500">
                <a:tc vMerge="1">
                  <a:txBody>
                    <a:bodyPr/>
                    <a:lstStyle/>
                    <a:p>
                      <a:endParaRPr lang="pt-BR"/>
                    </a:p>
                  </a:txBody>
                  <a:tcPr/>
                </a:tc>
                <a:tc>
                  <a:txBody>
                    <a:bodyPr/>
                    <a:lstStyle/>
                    <a:p>
                      <a:pPr algn="ctr" fontAlgn="b"/>
                      <a:r>
                        <a:rPr lang="pt-BR" sz="1100" b="0" i="0" u="none" strike="noStrike" dirty="0">
                          <a:solidFill>
                            <a:srgbClr val="BFBFBF"/>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pt-BR" sz="1100" b="0" i="0" u="none" strike="noStrike" dirty="0">
                          <a:solidFill>
                            <a:srgbClr val="000000"/>
                          </a:solidFill>
                          <a:latin typeface="Times New Roman" pitchFamily="18" charset="0"/>
                          <a:cs typeface="Times New Roman" pitchFamily="18" charset="0"/>
                        </a:rPr>
                        <a:t>60</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latin typeface="Times New Roman" pitchFamily="18" charset="0"/>
                          <a:cs typeface="Times New Roman" pitchFamily="18" charset="0"/>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60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450</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1" u="none" strike="noStrike" dirty="0" err="1">
                          <a:solidFill>
                            <a:srgbClr val="000000"/>
                          </a:solidFill>
                          <a:latin typeface="Times New Roman" pitchFamily="18" charset="0"/>
                          <a:cs typeface="Times New Roman" pitchFamily="18" charset="0"/>
                        </a:rPr>
                        <a:t>n</a:t>
                      </a:r>
                      <a:r>
                        <a:rPr lang="pt-BR" sz="1100" b="0" i="1" u="none" strike="noStrike" baseline="-25000" dirty="0" err="1">
                          <a:solidFill>
                            <a:srgbClr val="000000"/>
                          </a:solidFill>
                          <a:latin typeface="Times New Roman" pitchFamily="18" charset="0"/>
                          <a:cs typeface="Times New Roman" pitchFamily="18" charset="0"/>
                        </a:rPr>
                        <a:t>ti</a:t>
                      </a:r>
                      <a:endParaRPr lang="pt-BR" sz="1100" b="0" i="1" u="none" strike="noStrike" baseline="-25000" dirty="0">
                        <a:solidFill>
                          <a:srgbClr val="000000"/>
                        </a:solidFill>
                        <a:latin typeface="Times New Roman" pitchFamily="18" charset="0"/>
                        <a:cs typeface="Times New Roman" pitchFamily="18"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500</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500</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500</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500</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500</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latin typeface="Times New Roman" pitchFamily="18" charset="0"/>
                          <a:cs typeface="Times New Roman" pitchFamily="18" charset="0"/>
                        </a:rPr>
                        <a:t>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90697" name="Object 233"/>
          <p:cNvGraphicFramePr>
            <a:graphicFrameLocks noChangeAspect="1"/>
          </p:cNvGraphicFramePr>
          <p:nvPr/>
        </p:nvGraphicFramePr>
        <p:xfrm>
          <a:off x="179388" y="5022850"/>
          <a:ext cx="1158875" cy="350838"/>
        </p:xfrm>
        <a:graphic>
          <a:graphicData uri="http://schemas.openxmlformats.org/presentationml/2006/ole">
            <mc:AlternateContent xmlns:mc="http://schemas.openxmlformats.org/markup-compatibility/2006">
              <mc:Choice xmlns:v="urn:schemas-microsoft-com:vml" Requires="v">
                <p:oleObj name="Equation" r:id="rId4" imgW="710891" imgH="215806" progId="Equation.DSMT4">
                  <p:embed/>
                </p:oleObj>
              </mc:Choice>
              <mc:Fallback>
                <p:oleObj name="Equation" r:id="rId4" imgW="710891" imgH="215806" progId="Equation.DSMT4">
                  <p:embed/>
                  <p:pic>
                    <p:nvPicPr>
                      <p:cNvPr id="190697" name="Object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5022850"/>
                        <a:ext cx="1158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699" name="Object 235"/>
          <p:cNvGraphicFramePr>
            <a:graphicFrameLocks noChangeAspect="1"/>
          </p:cNvGraphicFramePr>
          <p:nvPr/>
        </p:nvGraphicFramePr>
        <p:xfrm>
          <a:off x="179388" y="5381625"/>
          <a:ext cx="1925637" cy="350838"/>
        </p:xfrm>
        <a:graphic>
          <a:graphicData uri="http://schemas.openxmlformats.org/presentationml/2006/ole">
            <mc:AlternateContent xmlns:mc="http://schemas.openxmlformats.org/markup-compatibility/2006">
              <mc:Choice xmlns:v="urn:schemas-microsoft-com:vml" Requires="v">
                <p:oleObj name="Equation" r:id="rId6" imgW="1180588" imgH="215806" progId="Equation.DSMT4">
                  <p:embed/>
                </p:oleObj>
              </mc:Choice>
              <mc:Fallback>
                <p:oleObj name="Equation" r:id="rId6" imgW="1180588" imgH="215806" progId="Equation.DSMT4">
                  <p:embed/>
                  <p:pic>
                    <p:nvPicPr>
                      <p:cNvPr id="190699" name="Object 2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5381625"/>
                        <a:ext cx="19256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701" name="Object 237"/>
          <p:cNvGraphicFramePr>
            <a:graphicFrameLocks noChangeAspect="1"/>
          </p:cNvGraphicFramePr>
          <p:nvPr/>
        </p:nvGraphicFramePr>
        <p:xfrm>
          <a:off x="179388" y="4125913"/>
          <a:ext cx="1181100" cy="742950"/>
        </p:xfrm>
        <a:graphic>
          <a:graphicData uri="http://schemas.openxmlformats.org/presentationml/2006/ole">
            <mc:AlternateContent xmlns:mc="http://schemas.openxmlformats.org/markup-compatibility/2006">
              <mc:Choice xmlns:v="urn:schemas-microsoft-com:vml" Requires="v">
                <p:oleObj name="Equation" r:id="rId8" imgW="723586" imgH="457002" progId="Equation.DSMT4">
                  <p:embed/>
                </p:oleObj>
              </mc:Choice>
              <mc:Fallback>
                <p:oleObj name="Equation" r:id="rId8" imgW="723586" imgH="457002" progId="Equation.DSMT4">
                  <p:embed/>
                  <p:pic>
                    <p:nvPicPr>
                      <p:cNvPr id="190701" name="Object 2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88" y="4125913"/>
                        <a:ext cx="1181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38"/>
          <p:cNvGraphicFramePr>
            <a:graphicFrameLocks noChangeAspect="1"/>
          </p:cNvGraphicFramePr>
          <p:nvPr/>
        </p:nvGraphicFramePr>
        <p:xfrm>
          <a:off x="2554288" y="5360988"/>
          <a:ext cx="2005012" cy="371475"/>
        </p:xfrm>
        <a:graphic>
          <a:graphicData uri="http://schemas.openxmlformats.org/presentationml/2006/ole">
            <mc:AlternateContent xmlns:mc="http://schemas.openxmlformats.org/markup-compatibility/2006">
              <mc:Choice xmlns:v="urn:schemas-microsoft-com:vml" Requires="v">
                <p:oleObj name="Equation" r:id="rId10" imgW="1231366" imgH="228501" progId="Equation.DSMT4">
                  <p:embed/>
                </p:oleObj>
              </mc:Choice>
              <mc:Fallback>
                <p:oleObj name="Equation" r:id="rId10" imgW="1231366" imgH="228501" progId="Equation.DSMT4">
                  <p:embed/>
                  <p:pic>
                    <p:nvPicPr>
                      <p:cNvPr id="17"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4288" y="5360988"/>
                        <a:ext cx="20050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238"/>
          <p:cNvGraphicFramePr>
            <a:graphicFrameLocks noChangeAspect="1"/>
          </p:cNvGraphicFramePr>
          <p:nvPr/>
        </p:nvGraphicFramePr>
        <p:xfrm>
          <a:off x="2554288" y="4540250"/>
          <a:ext cx="1303337" cy="722313"/>
        </p:xfrm>
        <a:graphic>
          <a:graphicData uri="http://schemas.openxmlformats.org/presentationml/2006/ole">
            <mc:AlternateContent xmlns:mc="http://schemas.openxmlformats.org/markup-compatibility/2006">
              <mc:Choice xmlns:v="urn:schemas-microsoft-com:vml" Requires="v">
                <p:oleObj name="Equation" r:id="rId12" imgW="799753" imgH="444307" progId="Equation.DSMT4">
                  <p:embed/>
                </p:oleObj>
              </mc:Choice>
              <mc:Fallback>
                <p:oleObj name="Equation" r:id="rId12" imgW="799753" imgH="444307" progId="Equation.DSMT4">
                  <p:embed/>
                  <p:pic>
                    <p:nvPicPr>
                      <p:cNvPr id="2" name="Object 2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4288" y="4540250"/>
                        <a:ext cx="1303337"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40"/>
          <p:cNvGraphicFramePr>
            <a:graphicFrameLocks noChangeAspect="1"/>
          </p:cNvGraphicFramePr>
          <p:nvPr/>
        </p:nvGraphicFramePr>
        <p:xfrm>
          <a:off x="3851275" y="4673600"/>
          <a:ext cx="1033463" cy="330200"/>
        </p:xfrm>
        <a:graphic>
          <a:graphicData uri="http://schemas.openxmlformats.org/presentationml/2006/ole">
            <mc:AlternateContent xmlns:mc="http://schemas.openxmlformats.org/markup-compatibility/2006">
              <mc:Choice xmlns:v="urn:schemas-microsoft-com:vml" Requires="v">
                <p:oleObj name="Equation" r:id="rId14" imgW="634725" imgH="203112" progId="Equation.DSMT4">
                  <p:embed/>
                </p:oleObj>
              </mc:Choice>
              <mc:Fallback>
                <p:oleObj name="Equation" r:id="rId14" imgW="634725" imgH="203112" progId="Equation.DSMT4">
                  <p:embed/>
                  <p:pic>
                    <p:nvPicPr>
                      <p:cNvPr id="3" name="Object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1275" y="4673600"/>
                        <a:ext cx="10334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64"/>
          <p:cNvSpPr txBox="1">
            <a:spLocks noChangeArrowheads="1"/>
          </p:cNvSpPr>
          <p:nvPr/>
        </p:nvSpPr>
        <p:spPr bwMode="auto">
          <a:xfrm>
            <a:off x="117475" y="5961063"/>
            <a:ext cx="8207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t>Conclusão: rejeita-se </a:t>
            </a:r>
            <a:r>
              <a:rPr lang="pt-BR" altLang="pt-BR" sz="1600">
                <a:latin typeface="Times New Roman" charset="0"/>
                <a:cs typeface="Times New Roman" charset="0"/>
              </a:rPr>
              <a:t>H</a:t>
            </a:r>
            <a:r>
              <a:rPr lang="pt-BR" altLang="pt-BR" sz="1600" baseline="-25000">
                <a:latin typeface="Times New Roman" charset="0"/>
                <a:cs typeface="Times New Roman" charset="0"/>
              </a:rPr>
              <a:t>0</a:t>
            </a:r>
            <a:r>
              <a:rPr lang="pt-BR" altLang="pt-BR" sz="1600"/>
              <a:t> com 5% de significância, ou seja, o kappa dessa classificação é maior que 0,7.</a:t>
            </a:r>
          </a:p>
        </p:txBody>
      </p:sp>
      <p:sp>
        <p:nvSpPr>
          <p:cNvPr id="21" name="Elipse 20"/>
          <p:cNvSpPr>
            <a:spLocks noChangeArrowheads="1"/>
          </p:cNvSpPr>
          <p:nvPr/>
        </p:nvSpPr>
        <p:spPr bwMode="auto">
          <a:xfrm>
            <a:off x="8234363" y="5537200"/>
            <a:ext cx="576262" cy="360363"/>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28" name="Text Box 64"/>
          <p:cNvSpPr txBox="1">
            <a:spLocks noChangeArrowheads="1"/>
          </p:cNvSpPr>
          <p:nvPr/>
        </p:nvSpPr>
        <p:spPr bwMode="auto">
          <a:xfrm>
            <a:off x="117475" y="6451600"/>
            <a:ext cx="8207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solidFill>
                  <a:srgbClr val="FF0000"/>
                </a:solidFill>
              </a:rPr>
              <a:t>(esta conclusão pode estar equivocada pois desconsiderou a dependência espacial)</a:t>
            </a:r>
          </a:p>
        </p:txBody>
      </p:sp>
      <p:grpSp>
        <p:nvGrpSpPr>
          <p:cNvPr id="7" name="Grupo 6"/>
          <p:cNvGrpSpPr>
            <a:grpSpLocks/>
          </p:cNvGrpSpPr>
          <p:nvPr/>
        </p:nvGrpSpPr>
        <p:grpSpPr bwMode="auto">
          <a:xfrm>
            <a:off x="327025" y="5973763"/>
            <a:ext cx="8074025" cy="554037"/>
            <a:chOff x="327720" y="5973763"/>
            <a:chExt cx="8073330" cy="554454"/>
          </a:xfrm>
        </p:grpSpPr>
        <p:cxnSp>
          <p:nvCxnSpPr>
            <p:cNvPr id="28691" name="Conector reto 4"/>
            <p:cNvCxnSpPr>
              <a:cxnSpLocks noChangeShapeType="1"/>
            </p:cNvCxnSpPr>
            <p:nvPr/>
          </p:nvCxnSpPr>
          <p:spPr bwMode="auto">
            <a:xfrm>
              <a:off x="327720" y="5973763"/>
              <a:ext cx="8073330" cy="554454"/>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28692" name="Conector reto 230"/>
            <p:cNvCxnSpPr>
              <a:cxnSpLocks noChangeShapeType="1"/>
            </p:cNvCxnSpPr>
            <p:nvPr/>
          </p:nvCxnSpPr>
          <p:spPr bwMode="auto">
            <a:xfrm flipH="1">
              <a:off x="327720" y="5973763"/>
              <a:ext cx="8073330" cy="554454"/>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grpSp>
      <p:sp>
        <p:nvSpPr>
          <p:cNvPr id="4" name="Espaço Reservado para Número de Slide 3"/>
          <p:cNvSpPr>
            <a:spLocks noGrp="1"/>
          </p:cNvSpPr>
          <p:nvPr>
            <p:ph type="sldNum" sz="quarter" idx="12"/>
          </p:nvPr>
        </p:nvSpPr>
        <p:spPr/>
        <p:txBody>
          <a:bodyPr/>
          <a:lstStyle/>
          <a:p>
            <a:pPr>
              <a:defRPr/>
            </a:pPr>
            <a:fld id="{A9FA7BBE-32B2-426B-AA23-4B0C3C002A7A}" type="slidenum">
              <a:rPr lang="pt-BR"/>
              <a:pPr>
                <a:defRPr/>
              </a:pPr>
              <a:t>40</a:t>
            </a:fld>
            <a:endParaRPr lang="pt-BR"/>
          </a:p>
        </p:txBody>
      </p:sp>
      <p:sp>
        <p:nvSpPr>
          <p:cNvPr id="233" name="Text Box 242"/>
          <p:cNvSpPr txBox="1">
            <a:spLocks noChangeArrowheads="1"/>
          </p:cNvSpPr>
          <p:nvPr/>
        </p:nvSpPr>
        <p:spPr bwMode="auto">
          <a:xfrm>
            <a:off x="2472271" y="4176270"/>
            <a:ext cx="30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Se </a:t>
            </a:r>
            <a:r>
              <a:rPr lang="pt-BR" altLang="pt-BR" sz="1600" dirty="0">
                <a:latin typeface="Times New Roman" panose="02020603050405020304" pitchFamily="18" charset="0"/>
                <a:cs typeface="Times New Roman" panose="02020603050405020304" pitchFamily="18" charset="0"/>
              </a:rPr>
              <a:t>H</a:t>
            </a:r>
            <a:r>
              <a:rPr lang="pt-BR" altLang="pt-BR" sz="1600" baseline="-25000" dirty="0">
                <a:latin typeface="Times New Roman" panose="02020603050405020304" pitchFamily="18" charset="0"/>
                <a:cs typeface="Times New Roman" panose="02020603050405020304" pitchFamily="18" charset="0"/>
              </a:rPr>
              <a:t>0</a:t>
            </a:r>
            <a:r>
              <a:rPr lang="pt-BR" altLang="pt-BR" sz="1600" dirty="0"/>
              <a:t> for verdadeira, então:</a:t>
            </a:r>
          </a:p>
        </p:txBody>
      </p:sp>
      <p:sp>
        <p:nvSpPr>
          <p:cNvPr id="237" name="Text Box 64"/>
          <p:cNvSpPr txBox="1">
            <a:spLocks noChangeArrowheads="1"/>
          </p:cNvSpPr>
          <p:nvPr/>
        </p:nvSpPr>
        <p:spPr bwMode="auto">
          <a:xfrm>
            <a:off x="6804248" y="2484185"/>
            <a:ext cx="19442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95250" indent="-95250" eaLnBrk="1" hangingPunct="1">
              <a:spcBef>
                <a:spcPct val="0"/>
              </a:spcBef>
              <a:buFontTx/>
              <a:buNone/>
            </a:pPr>
            <a:r>
              <a:rPr lang="pt-BR" altLang="pt-BR" sz="1600" dirty="0"/>
              <a:t>Selecionando-se todos os pontos...</a:t>
            </a:r>
          </a:p>
        </p:txBody>
      </p:sp>
      <p:pic>
        <p:nvPicPr>
          <p:cNvPr id="5" name="Imagem 4">
            <a:extLst>
              <a:ext uri="{FF2B5EF4-FFF2-40B4-BE49-F238E27FC236}">
                <a16:creationId xmlns:a16="http://schemas.microsoft.com/office/drawing/2014/main" id="{6285CD3F-3D86-8111-C3BE-BA6E8BECAC4E}"/>
              </a:ext>
            </a:extLst>
          </p:cNvPr>
          <p:cNvPicPr>
            <a:picLocks noChangeAspect="1"/>
          </p:cNvPicPr>
          <p:nvPr/>
        </p:nvPicPr>
        <p:blipFill>
          <a:blip r:embed="rId16"/>
          <a:stretch>
            <a:fillRect/>
          </a:stretch>
        </p:blipFill>
        <p:spPr>
          <a:xfrm>
            <a:off x="1043608" y="1352550"/>
            <a:ext cx="5543698" cy="2536156"/>
          </a:xfrm>
          <a:prstGeom prst="rect">
            <a:avLst/>
          </a:prstGeom>
        </p:spPr>
      </p:pic>
    </p:spTree>
    <p:extLst>
      <p:ext uri="{BB962C8B-B14F-4D97-AF65-F5344CB8AC3E}">
        <p14:creationId xmlns:p14="http://schemas.microsoft.com/office/powerpoint/2010/main" val="2617021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0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06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069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animBg="1"/>
      <p:bldP spid="228" grpId="0" build="p"/>
      <p:bldP spid="233" grpId="0"/>
      <p:bldP spid="2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13"/>
          <p:cNvGrpSpPr>
            <a:grpSpLocks/>
          </p:cNvGrpSpPr>
          <p:nvPr/>
        </p:nvGrpSpPr>
        <p:grpSpPr bwMode="auto">
          <a:xfrm>
            <a:off x="1043608" y="1352550"/>
            <a:ext cx="2520950" cy="2797175"/>
            <a:chOff x="5435600" y="1700213"/>
            <a:chExt cx="2520950" cy="2797175"/>
          </a:xfrm>
        </p:grpSpPr>
        <p:pic>
          <p:nvPicPr>
            <p:cNvPr id="22"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1700213"/>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tângulo 7"/>
            <p:cNvSpPr>
              <a:spLocks noChangeArrowheads="1"/>
            </p:cNvSpPr>
            <p:nvPr/>
          </p:nvSpPr>
          <p:spPr bwMode="auto">
            <a:xfrm>
              <a:off x="6149975" y="4221163"/>
              <a:ext cx="109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grpSp>
      <p:sp>
        <p:nvSpPr>
          <p:cNvPr id="191490"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3</a:t>
            </a:r>
          </a:p>
        </p:txBody>
      </p:sp>
      <p:grpSp>
        <p:nvGrpSpPr>
          <p:cNvPr id="29699" name="Grupo 10"/>
          <p:cNvGrpSpPr>
            <a:grpSpLocks/>
          </p:cNvGrpSpPr>
          <p:nvPr/>
        </p:nvGrpSpPr>
        <p:grpSpPr bwMode="auto">
          <a:xfrm>
            <a:off x="4067944" y="1352550"/>
            <a:ext cx="2519362" cy="2797175"/>
            <a:chOff x="1692275" y="1700213"/>
            <a:chExt cx="2519363" cy="2797175"/>
          </a:xfrm>
        </p:grpSpPr>
        <p:pic>
          <p:nvPicPr>
            <p:cNvPr id="2971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1700213"/>
              <a:ext cx="2519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5" name="Retângulo 6"/>
            <p:cNvSpPr>
              <a:spLocks noChangeArrowheads="1"/>
            </p:cNvSpPr>
            <p:nvPr/>
          </p:nvSpPr>
          <p:spPr bwMode="auto">
            <a:xfrm>
              <a:off x="2478088" y="4221163"/>
              <a:ext cx="946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referência</a:t>
              </a:r>
            </a:p>
          </p:txBody>
        </p:sp>
      </p:grpSp>
      <p:graphicFrame>
        <p:nvGraphicFramePr>
          <p:cNvPr id="19" name="Object 233"/>
          <p:cNvGraphicFramePr>
            <a:graphicFrameLocks noChangeAspect="1"/>
          </p:cNvGraphicFramePr>
          <p:nvPr/>
        </p:nvGraphicFramePr>
        <p:xfrm>
          <a:off x="179388" y="5022850"/>
          <a:ext cx="1158875" cy="350838"/>
        </p:xfrm>
        <a:graphic>
          <a:graphicData uri="http://schemas.openxmlformats.org/presentationml/2006/ole">
            <mc:AlternateContent xmlns:mc="http://schemas.openxmlformats.org/markup-compatibility/2006">
              <mc:Choice xmlns:v="urn:schemas-microsoft-com:vml" Requires="v">
                <p:oleObj name="Equation" r:id="rId4" imgW="710891" imgH="215806" progId="Equation.DSMT4">
                  <p:embed/>
                </p:oleObj>
              </mc:Choice>
              <mc:Fallback>
                <p:oleObj name="Equation" r:id="rId4" imgW="710891" imgH="215806" progId="Equation.DSMT4">
                  <p:embed/>
                  <p:pic>
                    <p:nvPicPr>
                      <p:cNvPr id="19" name="Object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5022850"/>
                        <a:ext cx="1158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35"/>
          <p:cNvGraphicFramePr>
            <a:graphicFrameLocks noChangeAspect="1"/>
          </p:cNvGraphicFramePr>
          <p:nvPr/>
        </p:nvGraphicFramePr>
        <p:xfrm>
          <a:off x="179388" y="5381625"/>
          <a:ext cx="1801812" cy="350838"/>
        </p:xfrm>
        <a:graphic>
          <a:graphicData uri="http://schemas.openxmlformats.org/presentationml/2006/ole">
            <mc:AlternateContent xmlns:mc="http://schemas.openxmlformats.org/markup-compatibility/2006">
              <mc:Choice xmlns:v="urn:schemas-microsoft-com:vml" Requires="v">
                <p:oleObj name="Equation" r:id="rId6" imgW="1104421" imgH="215806" progId="Equation.DSMT4">
                  <p:embed/>
                </p:oleObj>
              </mc:Choice>
              <mc:Fallback>
                <p:oleObj name="Equation" r:id="rId6" imgW="1104421" imgH="215806" progId="Equation.DSMT4">
                  <p:embed/>
                  <p:pic>
                    <p:nvPicPr>
                      <p:cNvPr id="20" name="Object 2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5381625"/>
                        <a:ext cx="180181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36"/>
          <p:cNvGraphicFramePr>
            <a:graphicFrameLocks noChangeAspect="1"/>
          </p:cNvGraphicFramePr>
          <p:nvPr/>
        </p:nvGraphicFramePr>
        <p:xfrm>
          <a:off x="2554288" y="5403850"/>
          <a:ext cx="1757362" cy="330200"/>
        </p:xfrm>
        <a:graphic>
          <a:graphicData uri="http://schemas.openxmlformats.org/presentationml/2006/ole">
            <mc:AlternateContent xmlns:mc="http://schemas.openxmlformats.org/markup-compatibility/2006">
              <mc:Choice xmlns:v="urn:schemas-microsoft-com:vml" Requires="v">
                <p:oleObj name="Equation" r:id="rId8" imgW="1079032" imgH="203112" progId="Equation.DSMT4">
                  <p:embed/>
                </p:oleObj>
              </mc:Choice>
              <mc:Fallback>
                <p:oleObj name="Equation" r:id="rId8" imgW="1079032" imgH="203112" progId="Equation.DSMT4">
                  <p:embed/>
                  <p:pic>
                    <p:nvPicPr>
                      <p:cNvPr id="24"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4288" y="5403850"/>
                        <a:ext cx="17573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237"/>
          <p:cNvGraphicFramePr>
            <a:graphicFrameLocks noChangeAspect="1"/>
          </p:cNvGraphicFramePr>
          <p:nvPr/>
        </p:nvGraphicFramePr>
        <p:xfrm>
          <a:off x="179388" y="4125913"/>
          <a:ext cx="1181100" cy="742950"/>
        </p:xfrm>
        <a:graphic>
          <a:graphicData uri="http://schemas.openxmlformats.org/presentationml/2006/ole">
            <mc:AlternateContent xmlns:mc="http://schemas.openxmlformats.org/markup-compatibility/2006">
              <mc:Choice xmlns:v="urn:schemas-microsoft-com:vml" Requires="v">
                <p:oleObj name="Equation" r:id="rId10" imgW="723586" imgH="457002" progId="Equation.DSMT4">
                  <p:embed/>
                </p:oleObj>
              </mc:Choice>
              <mc:Fallback>
                <p:oleObj name="Equation" r:id="rId10" imgW="723586" imgH="457002" progId="Equation.DSMT4">
                  <p:embed/>
                  <p:pic>
                    <p:nvPicPr>
                      <p:cNvPr id="29704" name="Object 2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125913"/>
                        <a:ext cx="1181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Tabela 27"/>
          <p:cNvGraphicFramePr>
            <a:graphicFrameLocks noGrp="1"/>
          </p:cNvGraphicFramePr>
          <p:nvPr/>
        </p:nvGraphicFramePr>
        <p:xfrm>
          <a:off x="5150896" y="4281264"/>
          <a:ext cx="3597568" cy="1524000"/>
        </p:xfrm>
        <a:graphic>
          <a:graphicData uri="http://schemas.openxmlformats.org/drawingml/2006/table">
            <a:tbl>
              <a:tblPr/>
              <a:tblGrid>
                <a:gridCol w="321568">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gridCol w="468000">
                  <a:extLst>
                    <a:ext uri="{9D8B030D-6E8A-4147-A177-3AD203B41FA5}">
                      <a16:colId xmlns:a16="http://schemas.microsoft.com/office/drawing/2014/main" val="20007"/>
                    </a:ext>
                  </a:extLst>
                </a:gridCol>
              </a:tblGrid>
              <a:tr h="190500">
                <a:tc>
                  <a:txBody>
                    <a:bodyPr/>
                    <a:lstStyle/>
                    <a:p>
                      <a:pPr algn="l" fontAlgn="b"/>
                      <a:endParaRPr lang="pt-BR" sz="11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b"/>
                      <a:r>
                        <a:rPr lang="pt-BR" sz="1050" b="0" i="0" u="none" strike="noStrike" dirty="0">
                          <a:solidFill>
                            <a:srgbClr val="000000"/>
                          </a:solidFill>
                          <a:latin typeface="+mn-lt"/>
                        </a:rPr>
                        <a:t>REFERÊNCIA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11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pt-BR" sz="11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pt-BR" sz="1100" b="0"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pt-BR" sz="1100" b="0" i="0" u="none" strike="noStrike">
                          <a:solidFill>
                            <a:srgbClr val="FFFF00"/>
                          </a:solidFill>
                          <a:latin typeface="Calibri"/>
                        </a:rPr>
                        <a:t>2</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pt-BR" sz="1100" b="0" i="0" u="none" strike="noStrike">
                          <a:solidFill>
                            <a:srgbClr val="00B050"/>
                          </a:solidFill>
                          <a:latin typeface="Calibri"/>
                        </a:rPr>
                        <a:t>3</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r" fontAlgn="b"/>
                      <a:r>
                        <a:rPr lang="pt-BR" sz="1100" b="0" i="0" u="none" strike="noStrike" dirty="0">
                          <a:solidFill>
                            <a:srgbClr val="0070C0"/>
                          </a:solidFill>
                          <a:latin typeface="Calibri"/>
                        </a:rPr>
                        <a:t>4</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b"/>
                      <a:r>
                        <a:rPr lang="pt-BR" sz="1100" b="0" i="0" u="none" strike="noStrike" dirty="0">
                          <a:solidFill>
                            <a:srgbClr val="BFBFBF"/>
                          </a:solidFill>
                          <a:latin typeface="Calibri"/>
                        </a:rPr>
                        <a:t>5</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pt-BR" sz="1100" b="0" i="1" u="none" strike="noStrike" dirty="0" err="1">
                          <a:solidFill>
                            <a:srgbClr val="000000"/>
                          </a:solidFill>
                          <a:latin typeface="Times New Roman" pitchFamily="18" charset="0"/>
                          <a:cs typeface="Times New Roman" pitchFamily="18" charset="0"/>
                        </a:rPr>
                        <a:t>n</a:t>
                      </a:r>
                      <a:r>
                        <a:rPr lang="pt-BR" sz="1100" b="0" i="1" u="none" strike="noStrike" baseline="-25000" dirty="0" err="1">
                          <a:solidFill>
                            <a:srgbClr val="000000"/>
                          </a:solidFill>
                          <a:latin typeface="Times New Roman" pitchFamily="18" charset="0"/>
                          <a:cs typeface="Times New Roman" pitchFamily="18" charset="0"/>
                        </a:rPr>
                        <a:t>it</a:t>
                      </a:r>
                      <a:endParaRPr lang="pt-BR" sz="1100" b="0" i="1" u="none" strike="noStrike" baseline="-25000" dirty="0">
                        <a:solidFill>
                          <a:srgbClr val="000000"/>
                        </a:solidFill>
                        <a:latin typeface="Times New Roman" pitchFamily="18" charset="0"/>
                        <a:cs typeface="Times New Roman" pitchFamily="18"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rowSpan="5">
                  <a:txBody>
                    <a:bodyPr/>
                    <a:lstStyle/>
                    <a:p>
                      <a:pPr algn="ctr" fontAlgn="ctr"/>
                      <a:r>
                        <a:rPr lang="pt-BR" sz="1050" b="0" i="0" u="none" strike="noStrike" dirty="0">
                          <a:solidFill>
                            <a:srgbClr val="000000"/>
                          </a:solidFill>
                          <a:latin typeface="+mn-lt"/>
                        </a:rPr>
                        <a:t>CLASSIF.</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26</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8</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90500">
                <a:tc vMerge="1">
                  <a:txBody>
                    <a:bodyPr/>
                    <a:lstStyle/>
                    <a:p>
                      <a:endParaRPr lang="pt-BR"/>
                    </a:p>
                  </a:txBody>
                  <a:tcPr/>
                </a:tc>
                <a:tc>
                  <a:txBody>
                    <a:bodyPr/>
                    <a:lstStyle/>
                    <a:p>
                      <a:pPr algn="ctr" fontAlgn="b"/>
                      <a:r>
                        <a:rPr lang="pt-BR" sz="1100" b="0" i="0" u="none" strike="noStrike" dirty="0">
                          <a:solidFill>
                            <a:srgbClr val="FFFF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50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8</a:t>
                      </a:r>
                    </a:p>
                  </a:txBody>
                  <a:tcPr marL="0" marR="0" marT="0" marB="0" anchor="b">
                    <a:lnL>
                      <a:noFill/>
                    </a:lnL>
                    <a:lnR>
                      <a:noFill/>
                    </a:lnR>
                    <a:lnT>
                      <a:noFill/>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90500">
                <a:tc vMerge="1">
                  <a:txBody>
                    <a:bodyPr/>
                    <a:lstStyle/>
                    <a:p>
                      <a:endParaRPr lang="pt-BR"/>
                    </a:p>
                  </a:txBody>
                  <a:tcPr/>
                </a:tc>
                <a:tc>
                  <a:txBody>
                    <a:bodyPr/>
                    <a:lstStyle/>
                    <a:p>
                      <a:pPr algn="ctr" fontAlgn="b"/>
                      <a:r>
                        <a:rPr lang="pt-BR" sz="1100" b="0" i="0" u="none" strike="noStrike" dirty="0">
                          <a:solidFill>
                            <a:srgbClr val="00B05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8</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35</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6</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90500">
                <a:tc vMerge="1">
                  <a:txBody>
                    <a:bodyPr/>
                    <a:lstStyle/>
                    <a:p>
                      <a:endParaRPr lang="pt-BR"/>
                    </a:p>
                  </a:txBody>
                  <a:tcPr/>
                </a:tc>
                <a:tc>
                  <a:txBody>
                    <a:bodyPr/>
                    <a:lstStyle/>
                    <a:p>
                      <a:pPr algn="ctr" fontAlgn="b"/>
                      <a:r>
                        <a:rPr lang="pt-BR" sz="1100" b="0" i="0" u="none" strike="noStrike" dirty="0">
                          <a:solidFill>
                            <a:srgbClr val="0070C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14</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33</a:t>
                      </a:r>
                    </a:p>
                  </a:txBody>
                  <a:tcPr marL="0" marR="0" marT="0" marB="0" anchor="b">
                    <a:lnL>
                      <a:noFill/>
                    </a:lnL>
                    <a:lnR>
                      <a:noFill/>
                    </a:lnR>
                    <a:lnT>
                      <a:noFill/>
                    </a:lnT>
                    <a:lnB>
                      <a:noFill/>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90500">
                <a:tc vMerge="1">
                  <a:txBody>
                    <a:bodyPr/>
                    <a:lstStyle/>
                    <a:p>
                      <a:endParaRPr lang="pt-BR"/>
                    </a:p>
                  </a:txBody>
                  <a:tcPr/>
                </a:tc>
                <a:tc>
                  <a:txBody>
                    <a:bodyPr/>
                    <a:lstStyle/>
                    <a:p>
                      <a:pPr algn="ctr" fontAlgn="b"/>
                      <a:r>
                        <a:rPr lang="pt-BR" sz="1100" b="0" i="0" u="none" strike="noStrike" dirty="0">
                          <a:solidFill>
                            <a:srgbClr val="BFBFBF"/>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6</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3</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53</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endParaRPr lang="pt-BR" sz="11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100" b="0" i="1" u="none" strike="noStrike" dirty="0" err="1">
                          <a:solidFill>
                            <a:srgbClr val="000000"/>
                          </a:solidFill>
                          <a:latin typeface="Times New Roman" pitchFamily="18" charset="0"/>
                          <a:cs typeface="Times New Roman" pitchFamily="18" charset="0"/>
                        </a:rPr>
                        <a:t>n</a:t>
                      </a:r>
                      <a:r>
                        <a:rPr lang="pt-BR" sz="1100" b="0" i="1" u="none" strike="noStrike" baseline="-25000" dirty="0" err="1">
                          <a:solidFill>
                            <a:srgbClr val="000000"/>
                          </a:solidFill>
                          <a:latin typeface="Times New Roman" pitchFamily="18" charset="0"/>
                          <a:cs typeface="Times New Roman" pitchFamily="18" charset="0"/>
                        </a:rPr>
                        <a:t>ti</a:t>
                      </a:r>
                      <a:endParaRPr lang="pt-BR" sz="1100" b="0" i="1" u="none" strike="noStrike" baseline="-25000" dirty="0">
                        <a:solidFill>
                          <a:srgbClr val="000000"/>
                        </a:solidFill>
                        <a:latin typeface="Times New Roman" pitchFamily="18" charset="0"/>
                        <a:cs typeface="Times New Roman" pitchFamily="18"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46</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58</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43</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44</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Times New Roman" pitchFamily="18" charset="0"/>
                          <a:cs typeface="Times New Roman" pitchFamily="18" charset="0"/>
                        </a:rPr>
                        <a:t>59</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100" b="0" i="0" u="none" strike="noStrike" dirty="0">
                          <a:solidFill>
                            <a:srgbClr val="000000"/>
                          </a:solidFill>
                          <a:effectLst/>
                          <a:latin typeface="Times New Roman" pitchFamily="18" charset="0"/>
                          <a:cs typeface="Times New Roman" pitchFamily="18" charset="0"/>
                        </a:rPr>
                        <a:t>250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Object 238"/>
          <p:cNvGraphicFramePr>
            <a:graphicFrameLocks noChangeAspect="1"/>
          </p:cNvGraphicFramePr>
          <p:nvPr/>
        </p:nvGraphicFramePr>
        <p:xfrm>
          <a:off x="2554288" y="4540250"/>
          <a:ext cx="1303337" cy="722313"/>
        </p:xfrm>
        <a:graphic>
          <a:graphicData uri="http://schemas.openxmlformats.org/presentationml/2006/ole">
            <mc:AlternateContent xmlns:mc="http://schemas.openxmlformats.org/markup-compatibility/2006">
              <mc:Choice xmlns:v="urn:schemas-microsoft-com:vml" Requires="v">
                <p:oleObj name="Equation" r:id="rId12" imgW="799753" imgH="444307" progId="Equation.DSMT4">
                  <p:embed/>
                </p:oleObj>
              </mc:Choice>
              <mc:Fallback>
                <p:oleObj name="Equation" r:id="rId12" imgW="799753" imgH="444307" progId="Equation.DSMT4">
                  <p:embed/>
                  <p:pic>
                    <p:nvPicPr>
                      <p:cNvPr id="5" name="Object 2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4288" y="4540250"/>
                        <a:ext cx="1303337"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3"/>
          <p:cNvGraphicFramePr>
            <a:graphicFrameLocks noChangeAspect="1"/>
          </p:cNvGraphicFramePr>
          <p:nvPr/>
        </p:nvGraphicFramePr>
        <p:xfrm>
          <a:off x="3860800" y="4673600"/>
          <a:ext cx="1012825" cy="330200"/>
        </p:xfrm>
        <a:graphic>
          <a:graphicData uri="http://schemas.openxmlformats.org/presentationml/2006/ole">
            <mc:AlternateContent xmlns:mc="http://schemas.openxmlformats.org/markup-compatibility/2006">
              <mc:Choice xmlns:v="urn:schemas-microsoft-com:vml" Requires="v">
                <p:oleObj name="Equation" r:id="rId14" imgW="622030" imgH="203112" progId="Equation.DSMT4">
                  <p:embed/>
                </p:oleObj>
              </mc:Choice>
              <mc:Fallback>
                <p:oleObj name="Equation" r:id="rId14" imgW="622030" imgH="203112" progId="Equation.DSMT4">
                  <p:embed/>
                  <p:pic>
                    <p:nvPicPr>
                      <p:cNvPr id="6"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0800" y="4673600"/>
                        <a:ext cx="10128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Retângulo 32"/>
          <p:cNvSpPr>
            <a:spLocks noChangeArrowheads="1"/>
          </p:cNvSpPr>
          <p:nvPr/>
        </p:nvSpPr>
        <p:spPr bwMode="auto">
          <a:xfrm>
            <a:off x="107950" y="5935663"/>
            <a:ext cx="8640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90600" indent="-9906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solidFill>
                  <a:srgbClr val="000000"/>
                </a:solidFill>
              </a:rPr>
              <a:t>Conclusão: aceita-se </a:t>
            </a:r>
            <a:r>
              <a:rPr lang="pt-BR" altLang="pt-BR" sz="1600">
                <a:solidFill>
                  <a:srgbClr val="000000"/>
                </a:solidFill>
                <a:latin typeface="Times New Roman" charset="0"/>
                <a:cs typeface="Times New Roman" charset="0"/>
              </a:rPr>
              <a:t>H</a:t>
            </a:r>
            <a:r>
              <a:rPr lang="pt-BR" altLang="pt-BR" sz="1600" baseline="-25000">
                <a:solidFill>
                  <a:srgbClr val="000000"/>
                </a:solidFill>
                <a:latin typeface="Times New Roman" charset="0"/>
                <a:cs typeface="Times New Roman" charset="0"/>
              </a:rPr>
              <a:t>0</a:t>
            </a:r>
            <a:r>
              <a:rPr lang="pt-BR" altLang="pt-BR" sz="1600">
                <a:solidFill>
                  <a:srgbClr val="000000"/>
                </a:solidFill>
              </a:rPr>
              <a:t>, ou seja, o valor de kappa observado não é significativamente (a 5%) maior que 0,7</a:t>
            </a:r>
            <a:endParaRPr lang="pt-BR" altLang="pt-BR" sz="1200"/>
          </a:p>
        </p:txBody>
      </p:sp>
      <p:pic>
        <p:nvPicPr>
          <p:cNvPr id="29709" name="Picture 19"/>
          <p:cNvPicPr>
            <a:picLocks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352550"/>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19"/>
          <p:cNvPicPr>
            <a:picLocks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7944" y="1352550"/>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Número de Slide 1"/>
          <p:cNvSpPr>
            <a:spLocks noGrp="1"/>
          </p:cNvSpPr>
          <p:nvPr>
            <p:ph type="sldNum" sz="quarter" idx="12"/>
          </p:nvPr>
        </p:nvSpPr>
        <p:spPr/>
        <p:txBody>
          <a:bodyPr/>
          <a:lstStyle/>
          <a:p>
            <a:pPr>
              <a:defRPr/>
            </a:pPr>
            <a:fld id="{06A5D759-A28F-4126-A878-03E89F59B734}" type="slidenum">
              <a:rPr lang="pt-BR"/>
              <a:pPr>
                <a:defRPr/>
              </a:pPr>
              <a:t>41</a:t>
            </a:fld>
            <a:endParaRPr lang="pt-BR"/>
          </a:p>
        </p:txBody>
      </p:sp>
      <p:sp>
        <p:nvSpPr>
          <p:cNvPr id="27" name="Text Box 64"/>
          <p:cNvSpPr txBox="1">
            <a:spLocks noChangeArrowheads="1"/>
          </p:cNvSpPr>
          <p:nvPr/>
        </p:nvSpPr>
        <p:spPr bwMode="auto">
          <a:xfrm>
            <a:off x="6804248" y="2484185"/>
            <a:ext cx="19442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95250" indent="-95250" eaLnBrk="1" hangingPunct="1">
              <a:spcBef>
                <a:spcPct val="0"/>
              </a:spcBef>
              <a:buFontTx/>
              <a:buNone/>
            </a:pPr>
            <a:r>
              <a:rPr lang="pt-BR" altLang="pt-BR" sz="1600" dirty="0"/>
              <a:t>Selecionando-se 250 pontos...</a:t>
            </a:r>
          </a:p>
        </p:txBody>
      </p:sp>
      <p:sp>
        <p:nvSpPr>
          <p:cNvPr id="29" name="Text Box 242"/>
          <p:cNvSpPr txBox="1">
            <a:spLocks noChangeArrowheads="1"/>
          </p:cNvSpPr>
          <p:nvPr/>
        </p:nvSpPr>
        <p:spPr bwMode="auto">
          <a:xfrm>
            <a:off x="2472271" y="4176270"/>
            <a:ext cx="30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Se </a:t>
            </a:r>
            <a:r>
              <a:rPr lang="pt-BR" altLang="pt-BR" sz="1600" dirty="0">
                <a:latin typeface="Times New Roman" panose="02020603050405020304" pitchFamily="18" charset="0"/>
                <a:cs typeface="Times New Roman" panose="02020603050405020304" pitchFamily="18" charset="0"/>
              </a:rPr>
              <a:t>H</a:t>
            </a:r>
            <a:r>
              <a:rPr lang="pt-BR" altLang="pt-BR" sz="1600" baseline="-25000" dirty="0">
                <a:latin typeface="Times New Roman" panose="02020603050405020304" pitchFamily="18" charset="0"/>
                <a:cs typeface="Times New Roman" panose="02020603050405020304" pitchFamily="18" charset="0"/>
              </a:rPr>
              <a:t>0</a:t>
            </a:r>
            <a:r>
              <a:rPr lang="pt-BR" altLang="pt-BR" sz="1600" dirty="0"/>
              <a:t> for verdadeira, então: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27"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dirty="0" err="1"/>
              <a:t>Kappa</a:t>
            </a:r>
            <a:r>
              <a:rPr lang="pt-BR" dirty="0"/>
              <a:t> – Exemplo 4</a:t>
            </a:r>
          </a:p>
        </p:txBody>
      </p:sp>
      <p:sp>
        <p:nvSpPr>
          <p:cNvPr id="18" name="Text Box 11"/>
          <p:cNvSpPr txBox="1">
            <a:spLocks noChangeArrowheads="1"/>
          </p:cNvSpPr>
          <p:nvPr/>
        </p:nvSpPr>
        <p:spPr bwMode="auto">
          <a:xfrm>
            <a:off x="-1" y="6550025"/>
            <a:ext cx="28501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t>(ver kappaSimulacao.xlsx)</a:t>
            </a:r>
          </a:p>
        </p:txBody>
      </p:sp>
      <p:graphicFrame>
        <p:nvGraphicFramePr>
          <p:cNvPr id="30726" name="Object 237"/>
          <p:cNvGraphicFramePr>
            <a:graphicFrameLocks noChangeAspect="1"/>
          </p:cNvGraphicFramePr>
          <p:nvPr/>
        </p:nvGraphicFramePr>
        <p:xfrm>
          <a:off x="179388" y="4125913"/>
          <a:ext cx="1181100" cy="742950"/>
        </p:xfrm>
        <a:graphic>
          <a:graphicData uri="http://schemas.openxmlformats.org/presentationml/2006/ole">
            <mc:AlternateContent xmlns:mc="http://schemas.openxmlformats.org/markup-compatibility/2006">
              <mc:Choice xmlns:v="urn:schemas-microsoft-com:vml" Requires="v">
                <p:oleObj name="Equation" r:id="rId2" imgW="723586" imgH="457002" progId="Equation.DSMT4">
                  <p:embed/>
                </p:oleObj>
              </mc:Choice>
              <mc:Fallback>
                <p:oleObj name="Equation" r:id="rId2" imgW="723586" imgH="457002" progId="Equation.DSMT4">
                  <p:embed/>
                  <p:pic>
                    <p:nvPicPr>
                      <p:cNvPr id="30726" name="Object 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125913"/>
                        <a:ext cx="1181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Retângulo 32"/>
          <p:cNvSpPr>
            <a:spLocks noChangeArrowheads="1"/>
          </p:cNvSpPr>
          <p:nvPr/>
        </p:nvSpPr>
        <p:spPr bwMode="auto">
          <a:xfrm>
            <a:off x="1547813" y="6173241"/>
            <a:ext cx="1043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solidFill>
                  <a:srgbClr val="000000"/>
                </a:solidFill>
              </a:rPr>
              <a:t>Conclusão:</a:t>
            </a:r>
            <a:endParaRPr lang="pt-BR" altLang="pt-BR" sz="1100" dirty="0"/>
          </a:p>
        </p:txBody>
      </p:sp>
      <p:sp>
        <p:nvSpPr>
          <p:cNvPr id="21" name="Retângulo 20"/>
          <p:cNvSpPr>
            <a:spLocks noChangeArrowheads="1"/>
          </p:cNvSpPr>
          <p:nvPr/>
        </p:nvSpPr>
        <p:spPr bwMode="auto">
          <a:xfrm>
            <a:off x="1547813" y="4178300"/>
            <a:ext cx="745217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solidFill>
                  <a:srgbClr val="000000"/>
                </a:solidFill>
              </a:rPr>
              <a:t>Nova abordagem:</a:t>
            </a:r>
          </a:p>
          <a:p>
            <a:pPr eaLnBrk="1" hangingPunct="1">
              <a:spcBef>
                <a:spcPct val="0"/>
              </a:spcBef>
              <a:buFontTx/>
              <a:buNone/>
            </a:pPr>
            <a:r>
              <a:rPr lang="pt-BR" altLang="pt-BR" sz="1400" dirty="0">
                <a:solidFill>
                  <a:srgbClr val="000000"/>
                </a:solidFill>
              </a:rPr>
              <a:t>A escolha dos 250 pontos amostrais é repetido muitas vezes (pelo menos 1000 vezes).</a:t>
            </a:r>
          </a:p>
          <a:p>
            <a:pPr eaLnBrk="1" hangingPunct="1">
              <a:spcBef>
                <a:spcPct val="0"/>
              </a:spcBef>
              <a:buFontTx/>
              <a:buNone/>
            </a:pPr>
            <a:r>
              <a:rPr lang="pt-BR" altLang="pt-BR" sz="1400" dirty="0">
                <a:solidFill>
                  <a:srgbClr val="000000"/>
                </a:solidFill>
              </a:rPr>
              <a:t>Para cada amostragem, determina-se a matriz de confusão e calcula-se o </a:t>
            </a:r>
            <a:r>
              <a:rPr lang="pt-BR" altLang="pt-BR" sz="1400" dirty="0" err="1">
                <a:solidFill>
                  <a:srgbClr val="000000"/>
                </a:solidFill>
              </a:rPr>
              <a:t>kappa</a:t>
            </a:r>
            <a:endParaRPr lang="pt-BR" altLang="pt-BR" sz="1400" dirty="0">
              <a:solidFill>
                <a:srgbClr val="000000"/>
              </a:solidFill>
            </a:endParaRPr>
          </a:p>
          <a:p>
            <a:pPr eaLnBrk="1" hangingPunct="1">
              <a:spcBef>
                <a:spcPct val="0"/>
              </a:spcBef>
              <a:buFontTx/>
              <a:buNone/>
            </a:pPr>
            <a:r>
              <a:rPr lang="pt-BR" altLang="pt-BR" sz="1400" dirty="0">
                <a:solidFill>
                  <a:srgbClr val="000000"/>
                </a:solidFill>
              </a:rPr>
              <a:t>Calcula-se a frequência (probabilidade) com que </a:t>
            </a:r>
            <a:r>
              <a:rPr lang="pt-BR" altLang="pt-BR" sz="1400" dirty="0">
                <a:solidFill>
                  <a:srgbClr val="000000"/>
                </a:solidFill>
                <a:latin typeface="Times New Roman" charset="0"/>
                <a:cs typeface="Times New Roman" charset="0"/>
              </a:rPr>
              <a:t>H</a:t>
            </a:r>
            <a:r>
              <a:rPr lang="pt-BR" altLang="pt-BR" sz="1400" baseline="-25000" dirty="0">
                <a:solidFill>
                  <a:srgbClr val="000000"/>
                </a:solidFill>
                <a:latin typeface="Times New Roman" charset="0"/>
                <a:cs typeface="Times New Roman" charset="0"/>
              </a:rPr>
              <a:t>0</a:t>
            </a:r>
            <a:r>
              <a:rPr lang="pt-BR" altLang="pt-BR" sz="1400" dirty="0">
                <a:solidFill>
                  <a:srgbClr val="000000"/>
                </a:solidFill>
              </a:rPr>
              <a:t> é aceita</a:t>
            </a:r>
          </a:p>
          <a:p>
            <a:pPr eaLnBrk="1" hangingPunct="1">
              <a:spcBef>
                <a:spcPct val="0"/>
              </a:spcBef>
              <a:buFontTx/>
              <a:buNone/>
            </a:pPr>
            <a:r>
              <a:rPr lang="pt-BR" altLang="pt-BR" sz="1400" dirty="0">
                <a:solidFill>
                  <a:srgbClr val="000000"/>
                </a:solidFill>
              </a:rPr>
              <a:t>Se esta frequência for baixa (menor que 5%, por exemplo), conclui-se que é relativamente “raro” aceitar  </a:t>
            </a:r>
            <a:r>
              <a:rPr lang="pt-BR" altLang="pt-BR" sz="1400" dirty="0">
                <a:solidFill>
                  <a:srgbClr val="000000"/>
                </a:solidFill>
                <a:latin typeface="Times New Roman" charset="0"/>
                <a:cs typeface="Times New Roman" charset="0"/>
              </a:rPr>
              <a:t>H</a:t>
            </a:r>
            <a:r>
              <a:rPr lang="pt-BR" altLang="pt-BR" sz="1400" baseline="-25000" dirty="0">
                <a:solidFill>
                  <a:srgbClr val="000000"/>
                </a:solidFill>
                <a:latin typeface="Times New Roman" charset="0"/>
                <a:cs typeface="Times New Roman" charset="0"/>
              </a:rPr>
              <a:t>0</a:t>
            </a:r>
            <a:r>
              <a:rPr lang="pt-BR" altLang="pt-BR" sz="1400" dirty="0">
                <a:solidFill>
                  <a:srgbClr val="000000"/>
                </a:solidFill>
              </a:rPr>
              <a:t> e portanto rejeita-se </a:t>
            </a:r>
            <a:r>
              <a:rPr lang="pt-BR" altLang="pt-BR" sz="1400" dirty="0">
                <a:solidFill>
                  <a:srgbClr val="000000"/>
                </a:solidFill>
                <a:latin typeface="Times New Roman" charset="0"/>
                <a:cs typeface="Times New Roman" charset="0"/>
              </a:rPr>
              <a:t>H</a:t>
            </a:r>
            <a:r>
              <a:rPr lang="pt-BR" altLang="pt-BR" sz="1400" baseline="-25000" dirty="0">
                <a:solidFill>
                  <a:srgbClr val="000000"/>
                </a:solidFill>
                <a:latin typeface="Times New Roman" charset="0"/>
                <a:cs typeface="Times New Roman" charset="0"/>
              </a:rPr>
              <a:t>0</a:t>
            </a:r>
            <a:r>
              <a:rPr lang="pt-BR" altLang="pt-BR" sz="1400" dirty="0">
                <a:solidFill>
                  <a:srgbClr val="000000"/>
                </a:solidFill>
              </a:rPr>
              <a:t>.</a:t>
            </a:r>
          </a:p>
          <a:p>
            <a:pPr eaLnBrk="1" hangingPunct="1">
              <a:spcBef>
                <a:spcPct val="0"/>
              </a:spcBef>
              <a:buFontTx/>
              <a:buNone/>
            </a:pPr>
            <a:endParaRPr lang="pt-BR" altLang="pt-BR" sz="1400" dirty="0">
              <a:solidFill>
                <a:srgbClr val="000000"/>
              </a:solidFill>
            </a:endParaRPr>
          </a:p>
          <a:p>
            <a:pPr eaLnBrk="1" hangingPunct="1">
              <a:spcBef>
                <a:spcPct val="0"/>
              </a:spcBef>
              <a:buFontTx/>
              <a:buNone/>
            </a:pPr>
            <a:r>
              <a:rPr lang="pt-BR" altLang="pt-BR" sz="1400" dirty="0">
                <a:solidFill>
                  <a:srgbClr val="000000"/>
                </a:solidFill>
              </a:rPr>
              <a:t>Suponha que, após a simulação de 10000 valores de </a:t>
            </a:r>
            <a:r>
              <a:rPr lang="pt-BR" altLang="pt-BR" sz="1400" dirty="0" err="1">
                <a:solidFill>
                  <a:srgbClr val="000000"/>
                </a:solidFill>
              </a:rPr>
              <a:t>kappa</a:t>
            </a:r>
            <a:r>
              <a:rPr lang="pt-BR" altLang="pt-BR" sz="1400" dirty="0">
                <a:solidFill>
                  <a:srgbClr val="000000"/>
                </a:solidFill>
              </a:rPr>
              <a:t>, 10,78% desses valores são menores ou iguais a 0,7...</a:t>
            </a:r>
            <a:endParaRPr lang="pt-BR" altLang="pt-BR" sz="1100" dirty="0"/>
          </a:p>
        </p:txBody>
      </p:sp>
      <p:sp>
        <p:nvSpPr>
          <p:cNvPr id="22" name="Retângulo 21"/>
          <p:cNvSpPr>
            <a:spLocks noChangeArrowheads="1"/>
          </p:cNvSpPr>
          <p:nvPr/>
        </p:nvSpPr>
        <p:spPr bwMode="auto">
          <a:xfrm>
            <a:off x="2483768" y="6165304"/>
            <a:ext cx="6242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solidFill>
                  <a:srgbClr val="000000"/>
                </a:solidFill>
              </a:rPr>
              <a:t>aceita-se </a:t>
            </a:r>
            <a:r>
              <a:rPr lang="pt-BR" altLang="pt-BR" sz="1400" dirty="0">
                <a:solidFill>
                  <a:srgbClr val="000000"/>
                </a:solidFill>
                <a:latin typeface="Times New Roman" charset="0"/>
                <a:cs typeface="Times New Roman" charset="0"/>
              </a:rPr>
              <a:t>H</a:t>
            </a:r>
            <a:r>
              <a:rPr lang="pt-BR" altLang="pt-BR" sz="1400" baseline="-25000" dirty="0">
                <a:solidFill>
                  <a:srgbClr val="000000"/>
                </a:solidFill>
                <a:latin typeface="Times New Roman" charset="0"/>
                <a:cs typeface="Times New Roman" charset="0"/>
              </a:rPr>
              <a:t>0</a:t>
            </a:r>
            <a:r>
              <a:rPr lang="pt-BR" altLang="pt-BR" sz="1400" dirty="0">
                <a:solidFill>
                  <a:srgbClr val="000000"/>
                </a:solidFill>
              </a:rPr>
              <a:t>, ou seja, não há fortes evidências que levem a conclusão que o </a:t>
            </a:r>
            <a:r>
              <a:rPr lang="pt-BR" altLang="pt-BR" sz="1400" dirty="0" err="1">
                <a:solidFill>
                  <a:srgbClr val="000000"/>
                </a:solidFill>
              </a:rPr>
              <a:t>kappa</a:t>
            </a:r>
            <a:r>
              <a:rPr lang="pt-BR" altLang="pt-BR" sz="1400" dirty="0">
                <a:solidFill>
                  <a:srgbClr val="000000"/>
                </a:solidFill>
              </a:rPr>
              <a:t> seja de fato maior que 0,7</a:t>
            </a:r>
            <a:endParaRPr lang="pt-BR" altLang="pt-BR" sz="1100" dirty="0"/>
          </a:p>
        </p:txBody>
      </p:sp>
      <p:sp>
        <p:nvSpPr>
          <p:cNvPr id="2" name="Espaço Reservado para Número de Slide 1"/>
          <p:cNvSpPr>
            <a:spLocks noGrp="1"/>
          </p:cNvSpPr>
          <p:nvPr>
            <p:ph type="sldNum" sz="quarter" idx="12"/>
          </p:nvPr>
        </p:nvSpPr>
        <p:spPr/>
        <p:txBody>
          <a:bodyPr/>
          <a:lstStyle/>
          <a:p>
            <a:pPr>
              <a:defRPr/>
            </a:pPr>
            <a:fld id="{801F3397-B9F1-4382-8F51-0C0E1481AF35}" type="slidenum">
              <a:rPr lang="pt-BR"/>
              <a:pPr>
                <a:defRPr/>
              </a:pPr>
              <a:t>42</a:t>
            </a:fld>
            <a:endParaRPr lang="pt-BR"/>
          </a:p>
        </p:txBody>
      </p:sp>
      <p:grpSp>
        <p:nvGrpSpPr>
          <p:cNvPr id="17" name="Grupo 13"/>
          <p:cNvGrpSpPr>
            <a:grpSpLocks/>
          </p:cNvGrpSpPr>
          <p:nvPr/>
        </p:nvGrpSpPr>
        <p:grpSpPr bwMode="auto">
          <a:xfrm>
            <a:off x="1043608" y="1352550"/>
            <a:ext cx="2520950" cy="2797175"/>
            <a:chOff x="5435600" y="1700213"/>
            <a:chExt cx="2520950" cy="2797175"/>
          </a:xfrm>
        </p:grpSpPr>
        <p:pic>
          <p:nvPicPr>
            <p:cNvPr id="19"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5600" y="1700213"/>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tângulo 7"/>
            <p:cNvSpPr>
              <a:spLocks noChangeArrowheads="1"/>
            </p:cNvSpPr>
            <p:nvPr/>
          </p:nvSpPr>
          <p:spPr bwMode="auto">
            <a:xfrm>
              <a:off x="6149975" y="4221163"/>
              <a:ext cx="109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a:t>
              </a:r>
            </a:p>
          </p:txBody>
        </p:sp>
      </p:grpSp>
      <p:grpSp>
        <p:nvGrpSpPr>
          <p:cNvPr id="23" name="Grupo 10"/>
          <p:cNvGrpSpPr>
            <a:grpSpLocks/>
          </p:cNvGrpSpPr>
          <p:nvPr/>
        </p:nvGrpSpPr>
        <p:grpSpPr bwMode="auto">
          <a:xfrm>
            <a:off x="4067944" y="1352550"/>
            <a:ext cx="2519362" cy="2797175"/>
            <a:chOff x="1692275" y="1700213"/>
            <a:chExt cx="2519363" cy="2797175"/>
          </a:xfrm>
        </p:grpSpPr>
        <p:pic>
          <p:nvPicPr>
            <p:cNvPr id="24"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2275" y="1700213"/>
              <a:ext cx="2519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tângulo 6"/>
            <p:cNvSpPr>
              <a:spLocks noChangeArrowheads="1"/>
            </p:cNvSpPr>
            <p:nvPr/>
          </p:nvSpPr>
          <p:spPr bwMode="auto">
            <a:xfrm>
              <a:off x="2478088" y="4221163"/>
              <a:ext cx="946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referência</a:t>
              </a:r>
            </a:p>
          </p:txBody>
        </p:sp>
      </p:grpSp>
      <p:sp>
        <p:nvSpPr>
          <p:cNvPr id="28" name="Text Box 64"/>
          <p:cNvSpPr txBox="1">
            <a:spLocks noChangeArrowheads="1"/>
          </p:cNvSpPr>
          <p:nvPr/>
        </p:nvSpPr>
        <p:spPr bwMode="auto">
          <a:xfrm>
            <a:off x="6660232" y="1340768"/>
            <a:ext cx="233975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11238" indent="-1011238"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95250" indent="-95250" eaLnBrk="1" hangingPunct="1">
              <a:spcBef>
                <a:spcPct val="0"/>
              </a:spcBef>
              <a:buFontTx/>
              <a:buNone/>
            </a:pPr>
            <a:r>
              <a:rPr lang="pt-BR" altLang="pt-BR" sz="1400" dirty="0"/>
              <a:t>Por que acreditar nesta única amostra de 250 pontos?</a:t>
            </a:r>
          </a:p>
          <a:p>
            <a:pPr marL="95250" indent="-95250" eaLnBrk="1" hangingPunct="1">
              <a:spcBef>
                <a:spcPct val="0"/>
              </a:spcBef>
              <a:buFontTx/>
              <a:buNone/>
            </a:pPr>
            <a:endParaRPr lang="pt-BR" altLang="pt-BR" sz="1400" dirty="0"/>
          </a:p>
          <a:p>
            <a:pPr marL="95250" indent="-95250" eaLnBrk="1" hangingPunct="1">
              <a:spcBef>
                <a:spcPct val="0"/>
              </a:spcBef>
              <a:buFontTx/>
              <a:buNone/>
            </a:pPr>
            <a:r>
              <a:rPr lang="pt-BR" altLang="pt-BR" sz="1400" dirty="0"/>
              <a:t>A cada nova amostragem de 250 pontos, uma nova matriz de confusão seria obtida e portanto um novo valor de </a:t>
            </a:r>
            <a:r>
              <a:rPr lang="pt-BR" altLang="pt-BR" sz="1400" dirty="0" err="1"/>
              <a:t>kappa</a:t>
            </a:r>
            <a:r>
              <a:rPr lang="pt-BR" altLang="pt-BR" sz="1400" dirty="0"/>
              <a:t> seria estimado...</a:t>
            </a:r>
          </a:p>
        </p:txBody>
      </p:sp>
      <p:pic>
        <p:nvPicPr>
          <p:cNvPr id="36" name="Picture 19"/>
          <p:cNvPicPr>
            <a:picLocks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352550"/>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9"/>
          <p:cNvPicPr>
            <a:picLocks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7944" y="1352550"/>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0" name="Picture 4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608"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1" name="Picture 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7944"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2" name="Picture 4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608"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3" name="Picture 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7944"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4" name="Picture 4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3608"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5" name="Picture 45"/>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67944" y="1352550"/>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P spid="21" grpId="0" build="p"/>
      <p:bldP spid="22" grpId="0"/>
      <p:bldP spid="2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Outros Índices</a:t>
            </a:r>
          </a:p>
        </p:txBody>
      </p:sp>
      <p:sp>
        <p:nvSpPr>
          <p:cNvPr id="19" name="Text Box 68"/>
          <p:cNvSpPr txBox="1">
            <a:spLocks noChangeArrowheads="1"/>
          </p:cNvSpPr>
          <p:nvPr/>
        </p:nvSpPr>
        <p:spPr bwMode="auto">
          <a:xfrm>
            <a:off x="684213" y="1341438"/>
            <a:ext cx="8064500" cy="3292475"/>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algn="l" eaLnBrk="1" hangingPunct="1">
              <a:defRPr/>
            </a:pPr>
            <a:r>
              <a:rPr lang="pt-BR" sz="1600" dirty="0" err="1"/>
              <a:t>Kappa</a:t>
            </a:r>
            <a:r>
              <a:rPr lang="pt-BR" sz="1600" dirty="0"/>
              <a:t> condicional</a:t>
            </a:r>
          </a:p>
          <a:p>
            <a:pPr marL="360363" algn="l" eaLnBrk="1" hangingPunct="1">
              <a:defRPr/>
            </a:pPr>
            <a:r>
              <a:rPr lang="pt-BR" sz="1600" dirty="0"/>
              <a:t>Avalia a concordância para uma determinada classe</a:t>
            </a:r>
          </a:p>
          <a:p>
            <a:pPr marL="360363" algn="l" eaLnBrk="1" hangingPunct="1">
              <a:defRPr/>
            </a:pPr>
            <a:endParaRPr lang="pt-BR" sz="1600" dirty="0"/>
          </a:p>
          <a:p>
            <a:pPr algn="l" eaLnBrk="1" hangingPunct="1">
              <a:defRPr/>
            </a:pPr>
            <a:r>
              <a:rPr lang="pt-BR" sz="1600" dirty="0" err="1"/>
              <a:t>Kappa</a:t>
            </a:r>
            <a:r>
              <a:rPr lang="pt-BR" sz="1600" dirty="0"/>
              <a:t> ponderado</a:t>
            </a:r>
          </a:p>
          <a:p>
            <a:pPr marL="534988" indent="-174625" algn="l" eaLnBrk="1" hangingPunct="1">
              <a:defRPr/>
            </a:pPr>
            <a:r>
              <a:rPr lang="pt-BR" sz="1600" dirty="0"/>
              <a:t>Cada célula </a:t>
            </a:r>
            <a:r>
              <a:rPr lang="pt-BR" sz="1600" i="1" dirty="0" err="1">
                <a:latin typeface="Times New Roman" pitchFamily="18" charset="0"/>
                <a:cs typeface="Times New Roman" pitchFamily="18" charset="0"/>
              </a:rPr>
              <a:t>ij</a:t>
            </a:r>
            <a:r>
              <a:rPr lang="pt-BR" sz="1600" dirty="0"/>
              <a:t> da matriz de confusão pode receber um peso (</a:t>
            </a:r>
            <a:r>
              <a:rPr lang="pt-BR" sz="1600" dirty="0">
                <a:latin typeface="Times New Roman" pitchFamily="18" charset="0"/>
                <a:cs typeface="Times New Roman" pitchFamily="18" charset="0"/>
              </a:rPr>
              <a:t>0 ≤ </a:t>
            </a:r>
            <a:r>
              <a:rPr lang="pt-BR" sz="1600" i="1" dirty="0" err="1">
                <a:latin typeface="Times New Roman" pitchFamily="18" charset="0"/>
                <a:cs typeface="Times New Roman" pitchFamily="18" charset="0"/>
              </a:rPr>
              <a:t>w</a:t>
            </a:r>
            <a:r>
              <a:rPr lang="pt-BR" sz="1600" i="1" baseline="-25000" dirty="0" err="1">
                <a:latin typeface="Times New Roman" pitchFamily="18" charset="0"/>
                <a:cs typeface="Times New Roman" pitchFamily="18" charset="0"/>
              </a:rPr>
              <a:t>ij</a:t>
            </a:r>
            <a:r>
              <a:rPr lang="pt-BR" sz="1600" dirty="0">
                <a:latin typeface="Times New Roman" pitchFamily="18" charset="0"/>
                <a:cs typeface="Times New Roman" pitchFamily="18" charset="0"/>
              </a:rPr>
              <a:t> ≤ 1</a:t>
            </a:r>
            <a:r>
              <a:rPr lang="pt-BR" sz="1600" dirty="0"/>
              <a:t>) permitindo que certos erros sejam mais importantes que outros</a:t>
            </a:r>
          </a:p>
          <a:p>
            <a:pPr algn="l" eaLnBrk="1" hangingPunct="1">
              <a:defRPr/>
            </a:pPr>
            <a:endParaRPr lang="pt-BR" sz="1600" dirty="0"/>
          </a:p>
          <a:p>
            <a:pPr algn="l" eaLnBrk="1" hangingPunct="1">
              <a:defRPr/>
            </a:pPr>
            <a:r>
              <a:rPr lang="pt-BR" sz="1600" dirty="0"/>
              <a:t>Tau</a:t>
            </a:r>
          </a:p>
          <a:p>
            <a:pPr marL="538163" indent="-177800" algn="l" eaLnBrk="1" hangingPunct="1">
              <a:defRPr/>
            </a:pPr>
            <a:r>
              <a:rPr lang="pt-BR" sz="1600" dirty="0"/>
              <a:t>O índice </a:t>
            </a:r>
            <a:r>
              <a:rPr lang="pt-BR" sz="1600" dirty="0" err="1"/>
              <a:t>Kappa</a:t>
            </a:r>
            <a:r>
              <a:rPr lang="pt-BR" sz="1600" dirty="0"/>
              <a:t> pressupõe que ambas as probabilidades marginais (classificação e referência) sejam conhecidas antes mesmo da classificação</a:t>
            </a:r>
          </a:p>
          <a:p>
            <a:pPr marL="538163" indent="-177800" algn="l" eaLnBrk="1" hangingPunct="1">
              <a:defRPr/>
            </a:pPr>
            <a:r>
              <a:rPr lang="pt-BR" sz="1600" dirty="0"/>
              <a:t>Para o índice Tau, utiliza-se as probabilidades </a:t>
            </a:r>
            <a:r>
              <a:rPr lang="pt-BR" sz="1600" i="1" dirty="0"/>
              <a:t>a priori </a:t>
            </a:r>
            <a:r>
              <a:rPr lang="pt-BR" sz="1600" dirty="0"/>
              <a:t>de cada classe (</a:t>
            </a:r>
            <a:r>
              <a:rPr lang="pt-BR" sz="1600" i="1" dirty="0" err="1">
                <a:latin typeface="Times New Roman" pitchFamily="18" charset="0"/>
                <a:cs typeface="Times New Roman" pitchFamily="18" charset="0"/>
              </a:rPr>
              <a:t>p</a:t>
            </a:r>
            <a:r>
              <a:rPr lang="pt-BR" sz="1600" i="1" baseline="-25000" dirty="0" err="1">
                <a:latin typeface="Times New Roman" pitchFamily="18" charset="0"/>
                <a:cs typeface="Times New Roman" pitchFamily="18" charset="0"/>
              </a:rPr>
              <a:t>k</a:t>
            </a:r>
            <a:r>
              <a:rPr lang="pt-BR" sz="1600" dirty="0"/>
              <a:t>) ao invés de estimá-las pelas proporções marginais obtidas após a classificação</a:t>
            </a:r>
          </a:p>
          <a:p>
            <a:pPr marL="538163" indent="-177800" algn="l" eaLnBrk="1" hangingPunct="1">
              <a:defRPr/>
            </a:pPr>
            <a:r>
              <a:rPr lang="pt-BR" sz="1600" dirty="0"/>
              <a:t>Assim, este índice pode ser obtido por:</a:t>
            </a:r>
          </a:p>
        </p:txBody>
      </p:sp>
      <p:graphicFrame>
        <p:nvGraphicFramePr>
          <p:cNvPr id="34" name="Objeto 33"/>
          <p:cNvGraphicFramePr>
            <a:graphicFrameLocks noChangeAspect="1"/>
          </p:cNvGraphicFramePr>
          <p:nvPr/>
        </p:nvGraphicFramePr>
        <p:xfrm>
          <a:off x="1585913" y="5022850"/>
          <a:ext cx="958850" cy="604838"/>
        </p:xfrm>
        <a:graphic>
          <a:graphicData uri="http://schemas.openxmlformats.org/presentationml/2006/ole">
            <mc:AlternateContent xmlns:mc="http://schemas.openxmlformats.org/markup-compatibility/2006">
              <mc:Choice xmlns:v="urn:schemas-microsoft-com:vml" Requires="v">
                <p:oleObj name="Equação" r:id="rId2" imgW="685800" imgH="431800" progId="Equation.3">
                  <p:embed/>
                </p:oleObj>
              </mc:Choice>
              <mc:Fallback>
                <p:oleObj name="Equação" r:id="rId2" imgW="685800" imgH="431800" progId="Equation.3">
                  <p:embed/>
                  <p:pic>
                    <p:nvPicPr>
                      <p:cNvPr id="34" name="Objeto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5022850"/>
                        <a:ext cx="9588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to 34"/>
          <p:cNvGraphicFramePr>
            <a:graphicFrameLocks noChangeAspect="1"/>
          </p:cNvGraphicFramePr>
          <p:nvPr/>
        </p:nvGraphicFramePr>
        <p:xfrm>
          <a:off x="4191000" y="4724400"/>
          <a:ext cx="1244600" cy="852488"/>
        </p:xfrm>
        <a:graphic>
          <a:graphicData uri="http://schemas.openxmlformats.org/presentationml/2006/ole">
            <mc:AlternateContent xmlns:mc="http://schemas.openxmlformats.org/markup-compatibility/2006">
              <mc:Choice xmlns:v="urn:schemas-microsoft-com:vml" Requires="v">
                <p:oleObj name="Equação" r:id="rId4" imgW="889000" imgH="609600" progId="Equation.3">
                  <p:embed/>
                </p:oleObj>
              </mc:Choice>
              <mc:Fallback>
                <p:oleObj name="Equação" r:id="rId4" imgW="889000" imgH="609600" progId="Equation.3">
                  <p:embed/>
                  <p:pic>
                    <p:nvPicPr>
                      <p:cNvPr id="35" name="Objeto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724400"/>
                        <a:ext cx="12446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tângulo 12"/>
          <p:cNvSpPr>
            <a:spLocks noChangeArrowheads="1"/>
          </p:cNvSpPr>
          <p:nvPr/>
        </p:nvSpPr>
        <p:spPr bwMode="auto">
          <a:xfrm>
            <a:off x="684213" y="5732463"/>
            <a:ext cx="77755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a:solidFill>
                  <a:srgbClr val="000000"/>
                </a:solidFill>
              </a:rPr>
              <a:t>Na ausência de informação, utiliza-se o mesmo valor para todos </a:t>
            </a:r>
            <a:r>
              <a:rPr lang="pt-BR" altLang="pt-BR" sz="1600" i="1">
                <a:latin typeface="Times New Roman" charset="0"/>
                <a:cs typeface="Times New Roman" charset="0"/>
              </a:rPr>
              <a:t>p</a:t>
            </a:r>
            <a:r>
              <a:rPr lang="pt-BR" altLang="pt-BR" sz="1600" i="1" baseline="-25000">
                <a:latin typeface="Times New Roman" charset="0"/>
                <a:cs typeface="Times New Roman" charset="0"/>
              </a:rPr>
              <a:t>k</a:t>
            </a:r>
            <a:r>
              <a:rPr lang="pt-BR" altLang="pt-BR" sz="1600">
                <a:solidFill>
                  <a:srgbClr val="000000"/>
                </a:solidFill>
              </a:rPr>
              <a:t> (classes equiprováveis, ou seja, </a:t>
            </a:r>
            <a:r>
              <a:rPr lang="pt-BR" altLang="pt-BR" sz="1600" i="1">
                <a:latin typeface="Times New Roman" charset="0"/>
                <a:cs typeface="Times New Roman" charset="0"/>
              </a:rPr>
              <a:t>p</a:t>
            </a:r>
            <a:r>
              <a:rPr lang="pt-BR" altLang="pt-BR" sz="1600" i="1" baseline="-25000">
                <a:latin typeface="Times New Roman" charset="0"/>
                <a:cs typeface="Times New Roman" charset="0"/>
              </a:rPr>
              <a:t>k</a:t>
            </a:r>
            <a:r>
              <a:rPr lang="pt-BR" altLang="pt-BR" sz="1600">
                <a:solidFill>
                  <a:srgbClr val="000000"/>
                </a:solidFill>
              </a:rPr>
              <a:t> </a:t>
            </a:r>
            <a:r>
              <a:rPr lang="pt-BR" altLang="pt-BR" sz="1600">
                <a:solidFill>
                  <a:srgbClr val="000000"/>
                </a:solidFill>
                <a:latin typeface="Times New Roman" charset="0"/>
                <a:cs typeface="Times New Roman" charset="0"/>
              </a:rPr>
              <a:t>= 1/</a:t>
            </a:r>
            <a:r>
              <a:rPr lang="pt-BR" altLang="pt-BR" sz="1600" i="1">
                <a:solidFill>
                  <a:srgbClr val="000000"/>
                </a:solidFill>
                <a:latin typeface="Times New Roman" charset="0"/>
                <a:cs typeface="Times New Roman" charset="0"/>
              </a:rPr>
              <a:t>c</a:t>
            </a:r>
            <a:r>
              <a:rPr lang="pt-BR" altLang="pt-BR" sz="1600">
                <a:solidFill>
                  <a:srgbClr val="000000"/>
                </a:solidFill>
              </a:rPr>
              <a:t>)</a:t>
            </a:r>
          </a:p>
        </p:txBody>
      </p:sp>
      <p:graphicFrame>
        <p:nvGraphicFramePr>
          <p:cNvPr id="39" name="Objeto 38"/>
          <p:cNvGraphicFramePr>
            <a:graphicFrameLocks noChangeAspect="1"/>
          </p:cNvGraphicFramePr>
          <p:nvPr/>
        </p:nvGraphicFramePr>
        <p:xfrm>
          <a:off x="2892425" y="4724400"/>
          <a:ext cx="995363" cy="852488"/>
        </p:xfrm>
        <a:graphic>
          <a:graphicData uri="http://schemas.openxmlformats.org/presentationml/2006/ole">
            <mc:AlternateContent xmlns:mc="http://schemas.openxmlformats.org/markup-compatibility/2006">
              <mc:Choice xmlns:v="urn:schemas-microsoft-com:vml" Requires="v">
                <p:oleObj name="Equação" r:id="rId6" imgW="710891" imgH="609336" progId="Equation.3">
                  <p:embed/>
                </p:oleObj>
              </mc:Choice>
              <mc:Fallback>
                <p:oleObj name="Equação" r:id="rId6" imgW="710891" imgH="609336" progId="Equation.3">
                  <p:embed/>
                  <p:pic>
                    <p:nvPicPr>
                      <p:cNvPr id="39" name="Objeto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425" y="4724400"/>
                        <a:ext cx="99536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Espaço Reservado para Número de Slide 1"/>
          <p:cNvSpPr>
            <a:spLocks noGrp="1"/>
          </p:cNvSpPr>
          <p:nvPr>
            <p:ph type="sldNum" sz="quarter" idx="12"/>
          </p:nvPr>
        </p:nvSpPr>
        <p:spPr/>
        <p:txBody>
          <a:bodyPr/>
          <a:lstStyle/>
          <a:p>
            <a:pPr>
              <a:defRPr/>
            </a:pPr>
            <a:fld id="{57D9BB1D-E0CB-410C-ACB4-229101EC0304}" type="slidenum">
              <a:rPr lang="pt-BR"/>
              <a:pPr>
                <a:defRPr/>
              </a:pPr>
              <a:t>43</a:t>
            </a:fld>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Críticas ao </a:t>
            </a:r>
            <a:r>
              <a:rPr lang="pt-BR" dirty="0" err="1"/>
              <a:t>Kappa</a:t>
            </a:r>
            <a:r>
              <a:rPr lang="pt-BR" dirty="0"/>
              <a:t>*</a:t>
            </a:r>
          </a:p>
        </p:txBody>
      </p:sp>
      <p:sp>
        <p:nvSpPr>
          <p:cNvPr id="19" name="Text Box 68"/>
          <p:cNvSpPr txBox="1">
            <a:spLocks noChangeArrowheads="1"/>
          </p:cNvSpPr>
          <p:nvPr/>
        </p:nvSpPr>
        <p:spPr bwMode="auto">
          <a:xfrm>
            <a:off x="251520" y="1527170"/>
            <a:ext cx="8640960" cy="4524315"/>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285750" indent="-285750" algn="l" eaLnBrk="1" hangingPunct="1">
              <a:buFont typeface="Arial" panose="020B0604020202020204" pitchFamily="34" charset="0"/>
              <a:buChar char="•"/>
              <a:defRPr/>
            </a:pPr>
            <a:r>
              <a:rPr lang="pt-BR" sz="1600" dirty="0"/>
              <a:t>É sempre melhor (mais útil) focar na discordância e tentar explicar os erros do que focar na concordância e se preocupar como a aleatoriedade explica parte do acerto observado – o que é a essência do </a:t>
            </a:r>
            <a:r>
              <a:rPr lang="pt-BR" sz="1600" dirty="0" err="1"/>
              <a:t>Kappa</a:t>
            </a:r>
            <a:r>
              <a:rPr lang="pt-BR" sz="1600" dirty="0"/>
              <a:t>;</a:t>
            </a:r>
          </a:p>
          <a:p>
            <a:pPr marL="285750" indent="-285750" algn="l" eaLnBrk="1" hangingPunct="1">
              <a:buFont typeface="Arial" panose="020B0604020202020204" pitchFamily="34" charset="0"/>
              <a:buChar char="•"/>
              <a:defRPr/>
            </a:pPr>
            <a:endParaRPr lang="pt-BR" sz="1600" dirty="0"/>
          </a:p>
          <a:p>
            <a:pPr marL="285750" indent="-285750" algn="l" eaLnBrk="1" hangingPunct="1">
              <a:buFont typeface="Arial" panose="020B0604020202020204" pitchFamily="34" charset="0"/>
              <a:buChar char="•"/>
              <a:defRPr/>
            </a:pPr>
            <a:r>
              <a:rPr lang="pt-BR" sz="1600" dirty="0"/>
              <a:t>Não se conhece nenhum artigo onde os autores mudaram a conclusão quando compararam a exatidão total e o </a:t>
            </a:r>
            <a:r>
              <a:rPr lang="pt-BR" sz="1600" dirty="0" err="1"/>
              <a:t>Kappa</a:t>
            </a:r>
            <a:r>
              <a:rPr lang="pt-BR" sz="1600" dirty="0"/>
              <a:t>. Em geral, os autores apenas apresentam simultaneamente a exatidão total e o </a:t>
            </a:r>
            <a:r>
              <a:rPr lang="pt-BR" sz="1600" dirty="0" err="1"/>
              <a:t>Kappa</a:t>
            </a:r>
            <a:r>
              <a:rPr lang="pt-BR" sz="1600" dirty="0"/>
              <a:t> junto ao mapa avaliado (</a:t>
            </a:r>
            <a:r>
              <a:rPr lang="pt-BR" sz="1600" dirty="0">
                <a:solidFill>
                  <a:srgbClr val="FF0000"/>
                </a:solidFill>
              </a:rPr>
              <a:t>desaconselhável!</a:t>
            </a:r>
            <a:r>
              <a:rPr lang="pt-BR" sz="1600" dirty="0"/>
              <a:t>);</a:t>
            </a:r>
          </a:p>
          <a:p>
            <a:pPr marL="285750" indent="-285750" algn="l" eaLnBrk="1" hangingPunct="1">
              <a:buFont typeface="Arial" panose="020B0604020202020204" pitchFamily="34" charset="0"/>
              <a:buChar char="•"/>
              <a:defRPr/>
            </a:pPr>
            <a:endParaRPr lang="pt-BR" sz="1600" dirty="0"/>
          </a:p>
          <a:p>
            <a:pPr marL="285750" indent="-285750" algn="l" eaLnBrk="1" hangingPunct="1">
              <a:buFont typeface="Arial" panose="020B0604020202020204" pitchFamily="34" charset="0"/>
              <a:buChar char="•"/>
              <a:defRPr/>
            </a:pPr>
            <a:r>
              <a:rPr lang="pt-BR" sz="1600" dirty="0"/>
              <a:t>A avaliação da significância do </a:t>
            </a:r>
            <a:r>
              <a:rPr lang="pt-BR" sz="1600" dirty="0" err="1"/>
              <a:t>Kappa</a:t>
            </a:r>
            <a:r>
              <a:rPr lang="pt-BR" sz="1600" dirty="0"/>
              <a:t> é feita pressupondo-se que parte da exatidão total observada é casual (</a:t>
            </a:r>
            <a:r>
              <a:rPr lang="pt-BR" sz="1600" dirty="0" err="1"/>
              <a:t>Kappa</a:t>
            </a:r>
            <a:r>
              <a:rPr lang="pt-BR" sz="1600" dirty="0"/>
              <a:t> = 0?). </a:t>
            </a:r>
            <a:r>
              <a:rPr lang="pt-BR" sz="1600" dirty="0">
                <a:solidFill>
                  <a:srgbClr val="FF0000"/>
                </a:solidFill>
              </a:rPr>
              <a:t>Isso é quase sempre inútil</a:t>
            </a:r>
            <a:r>
              <a:rPr lang="pt-BR" sz="1600" dirty="0"/>
              <a:t>;</a:t>
            </a:r>
          </a:p>
          <a:p>
            <a:pPr marL="285750" indent="-285750" algn="l" eaLnBrk="1" hangingPunct="1">
              <a:buFont typeface="Arial" panose="020B0604020202020204" pitchFamily="34" charset="0"/>
              <a:buChar char="•"/>
              <a:defRPr/>
            </a:pPr>
            <a:endParaRPr lang="pt-BR" sz="1600" dirty="0"/>
          </a:p>
          <a:p>
            <a:pPr marL="285750" indent="-285750" algn="l" eaLnBrk="1" hangingPunct="1">
              <a:buFont typeface="Arial" panose="020B0604020202020204" pitchFamily="34" charset="0"/>
              <a:buChar char="•"/>
              <a:defRPr/>
            </a:pPr>
            <a:r>
              <a:rPr lang="pt-BR" sz="1600" dirty="0" err="1"/>
              <a:t>Pontius</a:t>
            </a:r>
            <a:r>
              <a:rPr lang="pt-BR" sz="1600" dirty="0"/>
              <a:t> e </a:t>
            </a:r>
            <a:r>
              <a:rPr lang="pt-BR" sz="1600" dirty="0" err="1"/>
              <a:t>Millones</a:t>
            </a:r>
            <a:r>
              <a:rPr lang="pt-BR" sz="1600" dirty="0"/>
              <a:t> (2011) e </a:t>
            </a:r>
            <a:r>
              <a:rPr lang="pt-BR" sz="1600" dirty="0" err="1"/>
              <a:t>Pontius</a:t>
            </a:r>
            <a:r>
              <a:rPr lang="pt-BR" sz="1600" dirty="0"/>
              <a:t> e </a:t>
            </a:r>
            <a:r>
              <a:rPr lang="pt-BR" sz="1600" dirty="0" err="1"/>
              <a:t>Santacruz</a:t>
            </a:r>
            <a:r>
              <a:rPr lang="pt-BR" sz="1600" dirty="0"/>
              <a:t> (2014) sugerem particionar os erros em diferentes componentes:</a:t>
            </a:r>
          </a:p>
          <a:p>
            <a:pPr marL="285750" indent="-285750" algn="l" eaLnBrk="1" hangingPunct="1">
              <a:buFont typeface="Arial" panose="020B0604020202020204" pitchFamily="34" charset="0"/>
              <a:buChar char="•"/>
              <a:defRPr/>
            </a:pPr>
            <a:endParaRPr lang="pt-BR" sz="1600" dirty="0"/>
          </a:p>
          <a:p>
            <a:pPr marL="728663" lvl="1" algn="l" eaLnBrk="1" hangingPunct="1">
              <a:buFont typeface="Arial" panose="020B0604020202020204" pitchFamily="34" charset="0"/>
              <a:buChar char="•"/>
              <a:defRPr/>
            </a:pPr>
            <a:r>
              <a:rPr lang="pt-BR" sz="1600" i="1" dirty="0" err="1"/>
              <a:t>Quantity</a:t>
            </a:r>
            <a:r>
              <a:rPr lang="pt-BR" sz="1600" dirty="0"/>
              <a:t> (quantidade, grandeza)</a:t>
            </a:r>
          </a:p>
          <a:p>
            <a:pPr marL="728663" lvl="1" algn="l" eaLnBrk="1" hangingPunct="1">
              <a:buFont typeface="Arial" panose="020B0604020202020204" pitchFamily="34" charset="0"/>
              <a:buChar char="•"/>
              <a:defRPr/>
            </a:pPr>
            <a:r>
              <a:rPr lang="pt-BR" sz="1600" i="1" dirty="0" err="1"/>
              <a:t>Allocation</a:t>
            </a:r>
            <a:r>
              <a:rPr lang="pt-BR" sz="1600" dirty="0"/>
              <a:t> (alocação, atribuição):</a:t>
            </a:r>
          </a:p>
          <a:p>
            <a:pPr marL="977900" lvl="2" algn="l" eaLnBrk="1" hangingPunct="1">
              <a:buFont typeface="Arial" panose="020B0604020202020204" pitchFamily="34" charset="0"/>
              <a:buChar char="•"/>
              <a:defRPr/>
            </a:pPr>
            <a:r>
              <a:rPr lang="pt-BR" sz="1600" i="1" dirty="0"/>
              <a:t>Exchange</a:t>
            </a:r>
            <a:r>
              <a:rPr lang="pt-BR" sz="1600" dirty="0"/>
              <a:t> (troca, permuta)</a:t>
            </a:r>
          </a:p>
          <a:p>
            <a:pPr marL="977900" lvl="2" algn="l" eaLnBrk="1" hangingPunct="1">
              <a:buFont typeface="Arial" panose="020B0604020202020204" pitchFamily="34" charset="0"/>
              <a:buChar char="•"/>
              <a:defRPr/>
            </a:pPr>
            <a:r>
              <a:rPr lang="pt-BR" sz="1600" i="1" dirty="0"/>
              <a:t>Shift</a:t>
            </a:r>
            <a:r>
              <a:rPr lang="pt-BR" sz="1600" dirty="0"/>
              <a:t> (mudança, deslocamento)</a:t>
            </a:r>
          </a:p>
        </p:txBody>
      </p:sp>
      <p:sp>
        <p:nvSpPr>
          <p:cNvPr id="5" name="Retângulo 4"/>
          <p:cNvSpPr/>
          <p:nvPr/>
        </p:nvSpPr>
        <p:spPr>
          <a:xfrm>
            <a:off x="0" y="6165304"/>
            <a:ext cx="8820472" cy="738664"/>
          </a:xfrm>
          <a:prstGeom prst="rect">
            <a:avLst/>
          </a:prstGeom>
        </p:spPr>
        <p:txBody>
          <a:bodyPr wrap="square">
            <a:spAutoFit/>
          </a:bodyPr>
          <a:lstStyle/>
          <a:p>
            <a:pPr marL="95250" indent="-95250" algn="l"/>
            <a:r>
              <a:rPr lang="en-US" sz="1050" dirty="0"/>
              <a:t>*Pontius, R. G.; </a:t>
            </a:r>
            <a:r>
              <a:rPr lang="en-US" sz="1050" dirty="0" err="1"/>
              <a:t>Millones</a:t>
            </a:r>
            <a:r>
              <a:rPr lang="en-US" sz="1050" dirty="0"/>
              <a:t>, M. Death to Kappa: birth of quantity disagreement and allocation disagreement for accuracy assessment. International Journal of Remote Sensing, 32(15): 4407-4429, 2011 </a:t>
            </a:r>
          </a:p>
          <a:p>
            <a:pPr marL="95250" indent="-95250" algn="l"/>
            <a:r>
              <a:rPr lang="en-US" sz="1050" dirty="0"/>
              <a:t>Pontius, R. G.; </a:t>
            </a:r>
            <a:r>
              <a:rPr lang="en-US" sz="1050" dirty="0" err="1"/>
              <a:t>Santacruz</a:t>
            </a:r>
            <a:r>
              <a:rPr lang="en-US" sz="1050" dirty="0"/>
              <a:t>, A. Quantity, exchange, and shift components of difference in a square contingency table. International Journal of Remote Sensing, 35(21): 7543-7554, 2014</a:t>
            </a:r>
            <a:endParaRPr lang="en-US" sz="1050" dirty="0">
              <a:solidFill>
                <a:srgbClr val="FF0000"/>
              </a:solidFill>
            </a:endParaRPr>
          </a:p>
        </p:txBody>
      </p:sp>
      <p:sp>
        <p:nvSpPr>
          <p:cNvPr id="6"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44</a:t>
            </a:fld>
            <a:endParaRPr lang="pt-BR" dirty="0"/>
          </a:p>
        </p:txBody>
      </p:sp>
      <p:grpSp>
        <p:nvGrpSpPr>
          <p:cNvPr id="7" name="Grupo 6"/>
          <p:cNvGrpSpPr/>
          <p:nvPr/>
        </p:nvGrpSpPr>
        <p:grpSpPr>
          <a:xfrm>
            <a:off x="4618724" y="4905288"/>
            <a:ext cx="4201748" cy="1116000"/>
            <a:chOff x="4618724" y="4495472"/>
            <a:chExt cx="4201748" cy="1116000"/>
          </a:xfrm>
        </p:grpSpPr>
        <p:sp>
          <p:nvSpPr>
            <p:cNvPr id="3" name="Retângulo 2"/>
            <p:cNvSpPr/>
            <p:nvPr/>
          </p:nvSpPr>
          <p:spPr>
            <a:xfrm>
              <a:off x="4956602" y="4637974"/>
              <a:ext cx="3863870" cy="830997"/>
            </a:xfrm>
            <a:prstGeom prst="rect">
              <a:avLst/>
            </a:prstGeom>
          </p:spPr>
          <p:txBody>
            <a:bodyPr wrap="square">
              <a:spAutoFit/>
            </a:bodyPr>
            <a:lstStyle/>
            <a:p>
              <a:pPr marL="177800" indent="-177800" algn="l" eaLnBrk="1" hangingPunct="1">
                <a:defRPr/>
              </a:pPr>
              <a:r>
                <a:rPr lang="pt-BR" sz="1600" dirty="0"/>
                <a:t>Estes índices são mais úteis quando empregados na análise de trajetórias (mapas obtidos em 2 datas)</a:t>
              </a:r>
            </a:p>
          </p:txBody>
        </p:sp>
        <p:sp>
          <p:nvSpPr>
            <p:cNvPr id="4" name="Chave direita 3"/>
            <p:cNvSpPr/>
            <p:nvPr/>
          </p:nvSpPr>
          <p:spPr bwMode="auto">
            <a:xfrm>
              <a:off x="4618724" y="4495472"/>
              <a:ext cx="269454" cy="11160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Tree>
    <p:extLst>
      <p:ext uri="{BB962C8B-B14F-4D97-AF65-F5344CB8AC3E}">
        <p14:creationId xmlns:p14="http://schemas.microsoft.com/office/powerpoint/2010/main" val="113065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bldLvl="3"/>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i="1" dirty="0" err="1"/>
              <a:t>Quantity</a:t>
            </a:r>
            <a:endParaRPr lang="pt-BR" i="1" dirty="0"/>
          </a:p>
        </p:txBody>
      </p:sp>
      <p:graphicFrame>
        <p:nvGraphicFramePr>
          <p:cNvPr id="4" name="Group 2"/>
          <p:cNvGraphicFramePr>
            <a:graphicFrameLocks noGrp="1"/>
          </p:cNvGraphicFramePr>
          <p:nvPr>
            <p:extLst>
              <p:ext uri="{D42A27DB-BD31-4B8C-83A1-F6EECF244321}">
                <p14:modId xmlns:p14="http://schemas.microsoft.com/office/powerpoint/2010/main" val="4079508090"/>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tângulo 4"/>
          <p:cNvSpPr>
            <a:spLocks noChangeArrowheads="1"/>
          </p:cNvSpPr>
          <p:nvPr/>
        </p:nvSpPr>
        <p:spPr bwMode="auto">
          <a:xfrm>
            <a:off x="663296" y="4493438"/>
            <a:ext cx="7775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Observe que para a classe A, os erros de omissão são compensados pelos erros de inclusão.</a:t>
            </a:r>
          </a:p>
        </p:txBody>
      </p:sp>
      <p:sp>
        <p:nvSpPr>
          <p:cNvPr id="6" name="Retângulo 5"/>
          <p:cNvSpPr>
            <a:spLocks noChangeArrowheads="1"/>
          </p:cNvSpPr>
          <p:nvPr/>
        </p:nvSpPr>
        <p:spPr bwMode="auto">
          <a:xfrm>
            <a:off x="4103688" y="242088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7" name="Retângulo 6"/>
          <p:cNvSpPr>
            <a:spLocks noChangeArrowheads="1"/>
          </p:cNvSpPr>
          <p:nvPr/>
        </p:nvSpPr>
        <p:spPr bwMode="auto">
          <a:xfrm>
            <a:off x="3347864" y="27945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8" name="Retângulo 7"/>
          <p:cNvSpPr>
            <a:spLocks noChangeArrowheads="1"/>
          </p:cNvSpPr>
          <p:nvPr/>
        </p:nvSpPr>
        <p:spPr bwMode="auto">
          <a:xfrm>
            <a:off x="663296" y="5334307"/>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Neste caso, a área estimada pela classificação é a mesma da referência, ou seja, a classificação poderia ser utilizada para estimar a </a:t>
            </a:r>
            <a:r>
              <a:rPr lang="pt-BR" altLang="pt-BR" sz="1600" b="1" dirty="0">
                <a:solidFill>
                  <a:srgbClr val="000000"/>
                </a:solidFill>
              </a:rPr>
              <a:t>quantidade</a:t>
            </a:r>
            <a:r>
              <a:rPr lang="pt-BR" altLang="pt-BR" sz="1600" dirty="0">
                <a:solidFill>
                  <a:srgbClr val="000000"/>
                </a:solidFill>
              </a:rPr>
              <a:t> da classe A presente na referência.</a:t>
            </a:r>
          </a:p>
        </p:txBody>
      </p:sp>
      <p:sp>
        <p:nvSpPr>
          <p:cNvPr id="9" name="Retângulo 8"/>
          <p:cNvSpPr>
            <a:spLocks noChangeArrowheads="1"/>
          </p:cNvSpPr>
          <p:nvPr/>
        </p:nvSpPr>
        <p:spPr bwMode="auto">
          <a:xfrm>
            <a:off x="6356721" y="242088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0" name="Retângulo 9"/>
          <p:cNvSpPr>
            <a:spLocks noChangeArrowheads="1"/>
          </p:cNvSpPr>
          <p:nvPr/>
        </p:nvSpPr>
        <p:spPr bwMode="auto">
          <a:xfrm>
            <a:off x="3350136" y="3963204"/>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1"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45</a:t>
            </a:fld>
            <a:endParaRPr lang="pt-BR" dirty="0"/>
          </a:p>
        </p:txBody>
      </p:sp>
      <p:sp>
        <p:nvSpPr>
          <p:cNvPr id="12" name="Text Box 11"/>
          <p:cNvSpPr txBox="1">
            <a:spLocks noChangeArrowheads="1"/>
          </p:cNvSpPr>
          <p:nvPr/>
        </p:nvSpPr>
        <p:spPr bwMode="auto">
          <a:xfrm>
            <a:off x="0" y="6550025"/>
            <a:ext cx="1835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400" dirty="0"/>
              <a:t>(ver Pontius.xlsx)</a:t>
            </a:r>
          </a:p>
        </p:txBody>
      </p:sp>
    </p:spTree>
    <p:extLst>
      <p:ext uri="{BB962C8B-B14F-4D97-AF65-F5344CB8AC3E}">
        <p14:creationId xmlns:p14="http://schemas.microsoft.com/office/powerpoint/2010/main" val="375278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build="p"/>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i="1" dirty="0" err="1"/>
              <a:t>Quantity</a:t>
            </a:r>
            <a:endParaRPr lang="pt-BR" i="1" dirty="0"/>
          </a:p>
        </p:txBody>
      </p:sp>
      <p:graphicFrame>
        <p:nvGraphicFramePr>
          <p:cNvPr id="4" name="Group 2"/>
          <p:cNvGraphicFramePr>
            <a:graphicFrameLocks noGrp="1"/>
          </p:cNvGraphicFramePr>
          <p:nvPr>
            <p:extLst>
              <p:ext uri="{D42A27DB-BD31-4B8C-83A1-F6EECF244321}">
                <p14:modId xmlns:p14="http://schemas.microsoft.com/office/powerpoint/2010/main" val="2635902854"/>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tângulo 4"/>
          <p:cNvSpPr>
            <a:spLocks noChangeArrowheads="1"/>
          </p:cNvSpPr>
          <p:nvPr/>
        </p:nvSpPr>
        <p:spPr bwMode="auto">
          <a:xfrm>
            <a:off x="663296" y="4493438"/>
            <a:ext cx="7775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Já para classe B, há 2 amostras a mais na referência do que na classificação, o que representa um erro de 1,8% em relação ao total.</a:t>
            </a:r>
          </a:p>
        </p:txBody>
      </p:sp>
      <p:sp>
        <p:nvSpPr>
          <p:cNvPr id="6" name="Retângulo 5"/>
          <p:cNvSpPr>
            <a:spLocks noChangeArrowheads="1"/>
          </p:cNvSpPr>
          <p:nvPr/>
        </p:nvSpPr>
        <p:spPr bwMode="auto">
          <a:xfrm>
            <a:off x="6352953" y="279742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7" name="Retângulo 6"/>
          <p:cNvSpPr>
            <a:spLocks noChangeArrowheads="1"/>
          </p:cNvSpPr>
          <p:nvPr/>
        </p:nvSpPr>
        <p:spPr bwMode="auto">
          <a:xfrm>
            <a:off x="4104713" y="3974000"/>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8" name="Retângulo 7"/>
          <p:cNvSpPr>
            <a:spLocks noChangeArrowheads="1"/>
          </p:cNvSpPr>
          <p:nvPr/>
        </p:nvSpPr>
        <p:spPr bwMode="auto">
          <a:xfrm>
            <a:off x="2411760" y="5237038"/>
            <a:ext cx="48245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Considerando todas as classes, </a:t>
            </a:r>
            <a:r>
              <a:rPr lang="pt-BR" altLang="pt-BR" sz="1600" i="1" dirty="0" err="1">
                <a:solidFill>
                  <a:srgbClr val="000000"/>
                </a:solidFill>
              </a:rPr>
              <a:t>Quantity</a:t>
            </a:r>
            <a:r>
              <a:rPr lang="pt-BR" altLang="pt-BR" sz="1600" dirty="0">
                <a:solidFill>
                  <a:srgbClr val="000000"/>
                </a:solidFill>
              </a:rPr>
              <a:t> = 8,2%</a:t>
            </a:r>
          </a:p>
        </p:txBody>
      </p:sp>
      <p:graphicFrame>
        <p:nvGraphicFramePr>
          <p:cNvPr id="2" name="Tabela 1"/>
          <p:cNvGraphicFramePr>
            <a:graphicFrameLocks noGrp="1"/>
          </p:cNvGraphicFramePr>
          <p:nvPr>
            <p:extLst>
              <p:ext uri="{D42A27DB-BD31-4B8C-83A1-F6EECF244321}">
                <p14:modId xmlns:p14="http://schemas.microsoft.com/office/powerpoint/2010/main" val="3844923490"/>
              </p:ext>
            </p:extLst>
          </p:nvPr>
        </p:nvGraphicFramePr>
        <p:xfrm>
          <a:off x="755576" y="5229200"/>
          <a:ext cx="1409096" cy="1254699"/>
        </p:xfrm>
        <a:graphic>
          <a:graphicData uri="http://schemas.openxmlformats.org/drawingml/2006/table">
            <a:tbl>
              <a:tblPr>
                <a:tableStyleId>{5C22544A-7EE6-4342-B048-85BDC9FD1C3A}</a:tableStyleId>
              </a:tblPr>
              <a:tblGrid>
                <a:gridCol w="840798">
                  <a:extLst>
                    <a:ext uri="{9D8B030D-6E8A-4147-A177-3AD203B41FA5}">
                      <a16:colId xmlns:a16="http://schemas.microsoft.com/office/drawing/2014/main" val="20000"/>
                    </a:ext>
                  </a:extLst>
                </a:gridCol>
                <a:gridCol w="568298">
                  <a:extLst>
                    <a:ext uri="{9D8B030D-6E8A-4147-A177-3AD203B41FA5}">
                      <a16:colId xmlns:a16="http://schemas.microsoft.com/office/drawing/2014/main" val="20001"/>
                    </a:ext>
                  </a:extLst>
                </a:gridCol>
              </a:tblGrid>
              <a:tr h="216024">
                <a:tc>
                  <a:txBody>
                    <a:bodyPr/>
                    <a:lstStyle/>
                    <a:p>
                      <a:pPr algn="ctr" fontAlgn="ctr"/>
                      <a:r>
                        <a:rPr lang="pt-BR" sz="1200" u="none" strike="noStrike" dirty="0">
                          <a:effectLst/>
                        </a:rPr>
                        <a:t>Classe</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i="1" u="none" strike="noStrike" dirty="0" err="1">
                          <a:effectLst/>
                        </a:rPr>
                        <a:t>Quantity</a:t>
                      </a:r>
                      <a:endParaRPr lang="pt-BR" sz="1000" b="1" i="1"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07735">
                <a:tc>
                  <a:txBody>
                    <a:bodyPr/>
                    <a:lstStyle/>
                    <a:p>
                      <a:pPr algn="ctr" fontAlgn="b"/>
                      <a:r>
                        <a:rPr lang="pt-BR" sz="1200" b="0" i="0" u="none" strike="noStrike" dirty="0">
                          <a:effectLst/>
                          <a:latin typeface="+mn-lt"/>
                        </a:rPr>
                        <a:t>A</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200" u="none" strike="noStrike" dirty="0">
                          <a:effectLst/>
                        </a:rPr>
                        <a:t>0,0%</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07735">
                <a:tc>
                  <a:txBody>
                    <a:bodyPr/>
                    <a:lstStyle/>
                    <a:p>
                      <a:pPr algn="ctr" fontAlgn="b"/>
                      <a:r>
                        <a:rPr lang="pt-BR" sz="1200" b="0" i="0" u="none" strike="noStrike" dirty="0">
                          <a:effectLst/>
                          <a:latin typeface="+mn-lt"/>
                        </a:rPr>
                        <a:t>B</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200" u="none" strike="noStrike">
                          <a:effectLst/>
                        </a:rPr>
                        <a:t>1,8%</a:t>
                      </a:r>
                      <a:endParaRPr lang="pt-BR" sz="1200" b="0" i="0" u="none" strike="noStrike">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07735">
                <a:tc>
                  <a:txBody>
                    <a:bodyPr/>
                    <a:lstStyle/>
                    <a:p>
                      <a:pPr algn="ctr" fontAlgn="b"/>
                      <a:r>
                        <a:rPr lang="pt-BR" sz="1200" b="0" i="0" u="none" strike="noStrike" dirty="0">
                          <a:effectLst/>
                          <a:latin typeface="+mn-lt"/>
                        </a:rPr>
                        <a:t>C</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200" u="none" strike="noStrike" dirty="0">
                          <a:effectLst/>
                        </a:rPr>
                        <a:t>8,2%</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207735">
                <a:tc>
                  <a:txBody>
                    <a:bodyPr/>
                    <a:lstStyle/>
                    <a:p>
                      <a:pPr algn="ctr" fontAlgn="b"/>
                      <a:r>
                        <a:rPr lang="pt-BR" sz="1200" b="0" i="0" u="none" strike="noStrike" dirty="0">
                          <a:effectLst/>
                          <a:latin typeface="+mn-lt"/>
                        </a:rPr>
                        <a:t>D</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dirty="0">
                          <a:effectLst/>
                        </a:rPr>
                        <a:t>6,4%</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07735">
                <a:tc>
                  <a:txBody>
                    <a:bodyPr/>
                    <a:lstStyle/>
                    <a:p>
                      <a:pPr algn="ctr" fontAlgn="b"/>
                      <a:r>
                        <a:rPr lang="pt-BR" sz="1200" u="none" strike="noStrike" dirty="0">
                          <a:effectLst/>
                        </a:rPr>
                        <a:t>Total</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200" u="none" strike="noStrike" dirty="0">
                          <a:effectLst/>
                        </a:rPr>
                        <a:t>8,2%</a:t>
                      </a:r>
                      <a:endParaRPr lang="pt-BR" sz="1200" b="0" i="0" u="none" strike="noStrike" dirty="0">
                        <a:effectLst/>
                        <a:latin typeface="Times New Roman"/>
                      </a:endParaRP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46</a:t>
            </a:fld>
            <a:endParaRPr lang="pt-BR" dirty="0"/>
          </a:p>
        </p:txBody>
      </p:sp>
      <p:graphicFrame>
        <p:nvGraphicFramePr>
          <p:cNvPr id="3" name="Objeto 2"/>
          <p:cNvGraphicFramePr>
            <a:graphicFrameLocks noChangeAspect="1"/>
          </p:cNvGraphicFramePr>
          <p:nvPr>
            <p:extLst>
              <p:ext uri="{D42A27DB-BD31-4B8C-83A1-F6EECF244321}">
                <p14:modId xmlns:p14="http://schemas.microsoft.com/office/powerpoint/2010/main" val="2813713573"/>
              </p:ext>
            </p:extLst>
          </p:nvPr>
        </p:nvGraphicFramePr>
        <p:xfrm>
          <a:off x="3779912" y="5733256"/>
          <a:ext cx="2130425" cy="550863"/>
        </p:xfrm>
        <a:graphic>
          <a:graphicData uri="http://schemas.openxmlformats.org/presentationml/2006/ole">
            <mc:AlternateContent xmlns:mc="http://schemas.openxmlformats.org/markup-compatibility/2006">
              <mc:Choice xmlns:v="urn:schemas-microsoft-com:vml" Requires="v">
                <p:oleObj name="Equation" r:id="rId2" imgW="1523880" imgH="393480" progId="Equation.DSMT4">
                  <p:embed/>
                </p:oleObj>
              </mc:Choice>
              <mc:Fallback>
                <p:oleObj name="Equation" r:id="rId2" imgW="1523880" imgH="393480" progId="Equation.DSMT4">
                  <p:embed/>
                  <p:pic>
                    <p:nvPicPr>
                      <p:cNvPr id="3" name="Objeto 2"/>
                      <p:cNvPicPr>
                        <a:picLocks noChangeAspect="1" noChangeArrowheads="1"/>
                      </p:cNvPicPr>
                      <p:nvPr/>
                    </p:nvPicPr>
                    <p:blipFill>
                      <a:blip r:embed="rId3"/>
                      <a:srcRect/>
                      <a:stretch>
                        <a:fillRect/>
                      </a:stretch>
                    </p:blipFill>
                    <p:spPr bwMode="auto">
                      <a:xfrm>
                        <a:off x="3779912" y="5733256"/>
                        <a:ext cx="21304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12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i="1" dirty="0" err="1"/>
              <a:t>Allocation</a:t>
            </a:r>
            <a:endParaRPr lang="pt-BR" i="1" dirty="0"/>
          </a:p>
        </p:txBody>
      </p:sp>
      <p:graphicFrame>
        <p:nvGraphicFramePr>
          <p:cNvPr id="4" name="Group 2"/>
          <p:cNvGraphicFramePr>
            <a:graphicFrameLocks noGrp="1"/>
          </p:cNvGraphicFramePr>
          <p:nvPr>
            <p:extLst>
              <p:ext uri="{D42A27DB-BD31-4B8C-83A1-F6EECF244321}">
                <p14:modId xmlns:p14="http://schemas.microsoft.com/office/powerpoint/2010/main" val="4210803987"/>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tângulo 4"/>
          <p:cNvSpPr>
            <a:spLocks noChangeArrowheads="1"/>
          </p:cNvSpPr>
          <p:nvPr/>
        </p:nvSpPr>
        <p:spPr bwMode="auto">
          <a:xfrm>
            <a:off x="663296" y="4493438"/>
            <a:ext cx="77755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Em toda a matriz observa-se um total de 28 amostras erradas, o que representa 25,5%, ou seja, 100% – exatidão.</a:t>
            </a:r>
          </a:p>
          <a:p>
            <a:pPr marL="355600" indent="-355600" eaLnBrk="1" hangingPunct="1">
              <a:spcBef>
                <a:spcPct val="0"/>
              </a:spcBef>
              <a:buFontTx/>
              <a:buNone/>
            </a:pPr>
            <a:endParaRPr lang="pt-BR" altLang="pt-BR" sz="1600" dirty="0">
              <a:solidFill>
                <a:srgbClr val="000000"/>
              </a:solidFill>
            </a:endParaRPr>
          </a:p>
          <a:p>
            <a:pPr marL="355600" indent="-355600" eaLnBrk="1" hangingPunct="1">
              <a:spcBef>
                <a:spcPct val="0"/>
              </a:spcBef>
              <a:buFontTx/>
              <a:buNone/>
            </a:pPr>
            <a:r>
              <a:rPr lang="pt-BR" altLang="pt-BR" sz="1600" dirty="0">
                <a:solidFill>
                  <a:srgbClr val="000000"/>
                </a:solidFill>
              </a:rPr>
              <a:t>Como o erro devido a quantidade foi de 8,2%, então o restante, 17,3%, é devido a problemas de atribuição.</a:t>
            </a:r>
          </a:p>
          <a:p>
            <a:pPr marL="355600" indent="-355600" eaLnBrk="1" hangingPunct="1">
              <a:spcBef>
                <a:spcPct val="0"/>
              </a:spcBef>
              <a:buFontTx/>
              <a:buNone/>
            </a:pPr>
            <a:endParaRPr lang="pt-BR" altLang="pt-BR" sz="1600" dirty="0">
              <a:solidFill>
                <a:srgbClr val="000000"/>
              </a:solidFill>
            </a:endParaRPr>
          </a:p>
          <a:p>
            <a:pPr marL="355600" indent="-355600" eaLnBrk="1" hangingPunct="1">
              <a:spcBef>
                <a:spcPct val="0"/>
              </a:spcBef>
              <a:buFontTx/>
              <a:buNone/>
            </a:pPr>
            <a:r>
              <a:rPr lang="pt-BR" altLang="pt-BR" sz="1600" dirty="0">
                <a:solidFill>
                  <a:srgbClr val="000000"/>
                </a:solidFill>
              </a:rPr>
              <a:t>Mas qual tipo de erro de atribuição? Permuta ou mudança?</a:t>
            </a:r>
          </a:p>
        </p:txBody>
      </p:sp>
      <p:sp>
        <p:nvSpPr>
          <p:cNvPr id="6"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47</a:t>
            </a:fld>
            <a:endParaRPr lang="pt-BR" dirty="0"/>
          </a:p>
        </p:txBody>
      </p:sp>
      <p:grpSp>
        <p:nvGrpSpPr>
          <p:cNvPr id="2" name="Grupo 1"/>
          <p:cNvGrpSpPr/>
          <p:nvPr/>
        </p:nvGrpSpPr>
        <p:grpSpPr>
          <a:xfrm>
            <a:off x="3347864" y="2420888"/>
            <a:ext cx="2969240" cy="1134712"/>
            <a:chOff x="3347864" y="2420888"/>
            <a:chExt cx="2969240" cy="1134712"/>
          </a:xfrm>
        </p:grpSpPr>
        <p:sp>
          <p:nvSpPr>
            <p:cNvPr id="7" name="Retângulo 6"/>
            <p:cNvSpPr>
              <a:spLocks noChangeArrowheads="1"/>
            </p:cNvSpPr>
            <p:nvPr/>
          </p:nvSpPr>
          <p:spPr bwMode="auto">
            <a:xfrm>
              <a:off x="4090040" y="242088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8" name="Retângulo 7"/>
            <p:cNvSpPr>
              <a:spLocks noChangeArrowheads="1"/>
            </p:cNvSpPr>
            <p:nvPr/>
          </p:nvSpPr>
          <p:spPr bwMode="auto">
            <a:xfrm>
              <a:off x="3347864" y="27945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9" name="Retângulo 8"/>
            <p:cNvSpPr>
              <a:spLocks noChangeArrowheads="1"/>
            </p:cNvSpPr>
            <p:nvPr/>
          </p:nvSpPr>
          <p:spPr bwMode="auto">
            <a:xfrm>
              <a:off x="5602729" y="27945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0" name="Retângulo 9"/>
            <p:cNvSpPr>
              <a:spLocks noChangeArrowheads="1"/>
            </p:cNvSpPr>
            <p:nvPr/>
          </p:nvSpPr>
          <p:spPr bwMode="auto">
            <a:xfrm>
              <a:off x="4096265" y="3198412"/>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1" name="Retângulo 10"/>
            <p:cNvSpPr>
              <a:spLocks noChangeArrowheads="1"/>
            </p:cNvSpPr>
            <p:nvPr/>
          </p:nvSpPr>
          <p:spPr bwMode="auto">
            <a:xfrm>
              <a:off x="5602729" y="3198412"/>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Tree>
    <p:extLst>
      <p:ext uri="{BB962C8B-B14F-4D97-AF65-F5344CB8AC3E}">
        <p14:creationId xmlns:p14="http://schemas.microsoft.com/office/powerpoint/2010/main" val="24551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i="1" dirty="0" err="1"/>
              <a:t>Allocation</a:t>
            </a:r>
            <a:r>
              <a:rPr lang="pt-BR" i="1" dirty="0"/>
              <a:t>: Exchange </a:t>
            </a:r>
            <a:r>
              <a:rPr lang="pt-BR" i="1" dirty="0" err="1"/>
              <a:t>or</a:t>
            </a:r>
            <a:r>
              <a:rPr lang="pt-BR" i="1" dirty="0"/>
              <a:t> Shift?</a:t>
            </a:r>
          </a:p>
        </p:txBody>
      </p:sp>
      <p:graphicFrame>
        <p:nvGraphicFramePr>
          <p:cNvPr id="4" name="Group 2"/>
          <p:cNvGraphicFramePr>
            <a:graphicFrameLocks noGrp="1"/>
          </p:cNvGraphicFramePr>
          <p:nvPr>
            <p:extLst>
              <p:ext uri="{D42A27DB-BD31-4B8C-83A1-F6EECF244321}">
                <p14:modId xmlns:p14="http://schemas.microsoft.com/office/powerpoint/2010/main" val="2870924909"/>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tângulo 4"/>
          <p:cNvSpPr>
            <a:spLocks noChangeArrowheads="1"/>
          </p:cNvSpPr>
          <p:nvPr/>
        </p:nvSpPr>
        <p:spPr bwMode="auto">
          <a:xfrm>
            <a:off x="663296" y="4493438"/>
            <a:ext cx="77755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Observe que para a classe A, todos os erros foram devidos à permuta com a classe B, ou seja, amostras classificadas como B foram compensadas pelas amostras da classe B erroneamente classificadas como A. Dessa forma, para a classe A, todo o erro de atribuição foi do tipo </a:t>
            </a:r>
            <a:r>
              <a:rPr lang="pt-BR" altLang="pt-BR" sz="1600" i="1" dirty="0" err="1">
                <a:solidFill>
                  <a:srgbClr val="000000"/>
                </a:solidFill>
              </a:rPr>
              <a:t>exchange</a:t>
            </a:r>
            <a:r>
              <a:rPr lang="pt-BR" altLang="pt-BR" sz="1600" dirty="0">
                <a:solidFill>
                  <a:srgbClr val="000000"/>
                </a:solidFill>
              </a:rPr>
              <a:t> (permuta) totalizando 16 amostras (8 + 8) ou 14,5% do total.</a:t>
            </a:r>
          </a:p>
        </p:txBody>
      </p:sp>
      <p:sp>
        <p:nvSpPr>
          <p:cNvPr id="6" name="Retângulo 5"/>
          <p:cNvSpPr>
            <a:spLocks noChangeArrowheads="1"/>
          </p:cNvSpPr>
          <p:nvPr/>
        </p:nvSpPr>
        <p:spPr bwMode="auto">
          <a:xfrm>
            <a:off x="4103688" y="242088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7" name="Retângulo 6"/>
          <p:cNvSpPr>
            <a:spLocks noChangeArrowheads="1"/>
          </p:cNvSpPr>
          <p:nvPr/>
        </p:nvSpPr>
        <p:spPr bwMode="auto">
          <a:xfrm>
            <a:off x="3347864" y="27945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8"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48</a:t>
            </a:fld>
            <a:endParaRPr lang="pt-BR" dirty="0"/>
          </a:p>
        </p:txBody>
      </p:sp>
    </p:spTree>
    <p:extLst>
      <p:ext uri="{BB962C8B-B14F-4D97-AF65-F5344CB8AC3E}">
        <p14:creationId xmlns:p14="http://schemas.microsoft.com/office/powerpoint/2010/main" val="293258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Índice </a:t>
            </a:r>
            <a:r>
              <a:rPr lang="pt-BR" i="1" dirty="0" err="1"/>
              <a:t>Allocation</a:t>
            </a:r>
            <a:r>
              <a:rPr lang="pt-BR" i="1" dirty="0"/>
              <a:t>: Exchange </a:t>
            </a:r>
            <a:r>
              <a:rPr lang="pt-BR" i="1" dirty="0" err="1"/>
              <a:t>or</a:t>
            </a:r>
            <a:r>
              <a:rPr lang="pt-BR" i="1" dirty="0"/>
              <a:t> Shift?</a:t>
            </a:r>
          </a:p>
        </p:txBody>
      </p:sp>
      <p:graphicFrame>
        <p:nvGraphicFramePr>
          <p:cNvPr id="4" name="Group 2"/>
          <p:cNvGraphicFramePr>
            <a:graphicFrameLocks noGrp="1"/>
          </p:cNvGraphicFramePr>
          <p:nvPr>
            <p:extLst>
              <p:ext uri="{D42A27DB-BD31-4B8C-83A1-F6EECF244321}">
                <p14:modId xmlns:p14="http://schemas.microsoft.com/office/powerpoint/2010/main" val="3862075009"/>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tângulo 4"/>
          <p:cNvSpPr>
            <a:spLocks noChangeArrowheads="1"/>
          </p:cNvSpPr>
          <p:nvPr/>
        </p:nvSpPr>
        <p:spPr bwMode="auto">
          <a:xfrm>
            <a:off x="663296" y="4493438"/>
            <a:ext cx="7775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Já a classe B, 8 amostras erradas foram permutadas com a classe A (</a:t>
            </a:r>
            <a:r>
              <a:rPr lang="pt-BR" altLang="pt-BR" sz="1600" i="1" dirty="0">
                <a:solidFill>
                  <a:srgbClr val="000000"/>
                </a:solidFill>
              </a:rPr>
              <a:t>Exchange</a:t>
            </a:r>
            <a:r>
              <a:rPr lang="pt-BR" altLang="pt-BR" sz="1600" dirty="0">
                <a:solidFill>
                  <a:srgbClr val="000000"/>
                </a:solidFill>
              </a:rPr>
              <a:t> = 14,5%)</a:t>
            </a:r>
          </a:p>
        </p:txBody>
      </p:sp>
      <p:sp>
        <p:nvSpPr>
          <p:cNvPr id="6" name="Retângulo 5"/>
          <p:cNvSpPr>
            <a:spLocks noChangeArrowheads="1"/>
          </p:cNvSpPr>
          <p:nvPr/>
        </p:nvSpPr>
        <p:spPr bwMode="auto">
          <a:xfrm>
            <a:off x="4103688" y="2420888"/>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7" name="Retângulo 6"/>
          <p:cNvSpPr>
            <a:spLocks noChangeArrowheads="1"/>
          </p:cNvSpPr>
          <p:nvPr/>
        </p:nvSpPr>
        <p:spPr bwMode="auto">
          <a:xfrm>
            <a:off x="3347864" y="27945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8" name="Retângulo 7"/>
          <p:cNvSpPr>
            <a:spLocks noChangeArrowheads="1"/>
          </p:cNvSpPr>
          <p:nvPr/>
        </p:nvSpPr>
        <p:spPr bwMode="auto">
          <a:xfrm>
            <a:off x="5602729" y="2811076"/>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9" name="Retângulo 8"/>
          <p:cNvSpPr>
            <a:spLocks noChangeArrowheads="1"/>
          </p:cNvSpPr>
          <p:nvPr/>
        </p:nvSpPr>
        <p:spPr bwMode="auto">
          <a:xfrm>
            <a:off x="4109913" y="3198412"/>
            <a:ext cx="714375" cy="357188"/>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0" name="Retângulo 9"/>
          <p:cNvSpPr>
            <a:spLocks noChangeArrowheads="1"/>
          </p:cNvSpPr>
          <p:nvPr/>
        </p:nvSpPr>
        <p:spPr bwMode="auto">
          <a:xfrm>
            <a:off x="657561" y="5481225"/>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Nesse caso, dos 24 erros observados, houve 2 erros de quantidade (</a:t>
            </a:r>
            <a:r>
              <a:rPr lang="pt-BR" altLang="pt-BR" sz="1600" i="1" dirty="0" err="1">
                <a:solidFill>
                  <a:srgbClr val="000000"/>
                </a:solidFill>
              </a:rPr>
              <a:t>Quantity</a:t>
            </a:r>
            <a:r>
              <a:rPr lang="pt-BR" altLang="pt-BR" sz="1600" dirty="0">
                <a:solidFill>
                  <a:srgbClr val="000000"/>
                </a:solidFill>
              </a:rPr>
              <a:t> = 1,8%), 16 erros de permuta (</a:t>
            </a:r>
            <a:r>
              <a:rPr lang="pt-BR" altLang="pt-BR" sz="1600" i="1" dirty="0">
                <a:solidFill>
                  <a:srgbClr val="000000"/>
                </a:solidFill>
              </a:rPr>
              <a:t>Exchange</a:t>
            </a:r>
            <a:r>
              <a:rPr lang="pt-BR" altLang="pt-BR" sz="1600" dirty="0">
                <a:solidFill>
                  <a:srgbClr val="000000"/>
                </a:solidFill>
              </a:rPr>
              <a:t> = 14,5%), restando 6 erros por mudança (</a:t>
            </a:r>
            <a:r>
              <a:rPr lang="pt-BR" altLang="pt-BR" sz="1600" i="1" dirty="0">
                <a:solidFill>
                  <a:srgbClr val="000000"/>
                </a:solidFill>
              </a:rPr>
              <a:t>Shift</a:t>
            </a:r>
            <a:r>
              <a:rPr lang="pt-BR" altLang="pt-BR" sz="1600" dirty="0">
                <a:solidFill>
                  <a:srgbClr val="000000"/>
                </a:solidFill>
              </a:rPr>
              <a:t> = 5,5%).</a:t>
            </a:r>
          </a:p>
        </p:txBody>
      </p:sp>
      <p:sp>
        <p:nvSpPr>
          <p:cNvPr id="11"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49</a:t>
            </a:fld>
            <a:endParaRPr lang="pt-BR" dirty="0"/>
          </a:p>
        </p:txBody>
      </p:sp>
      <p:sp>
        <p:nvSpPr>
          <p:cNvPr id="12" name="Retângulo 11"/>
          <p:cNvSpPr>
            <a:spLocks noChangeArrowheads="1"/>
          </p:cNvSpPr>
          <p:nvPr/>
        </p:nvSpPr>
        <p:spPr bwMode="auto">
          <a:xfrm>
            <a:off x="1807560" y="4739659"/>
            <a:ext cx="69127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8163" indent="-1778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spcBef>
                <a:spcPct val="0"/>
              </a:spcBef>
              <a:buFontTx/>
              <a:buNone/>
            </a:pPr>
            <a:r>
              <a:rPr lang="pt-BR" altLang="pt-BR" sz="1600" dirty="0">
                <a:solidFill>
                  <a:srgbClr val="000000"/>
                </a:solidFill>
              </a:rPr>
              <a:t>, mas 5 foram erroneamente classificadas como classe C</a:t>
            </a:r>
          </a:p>
        </p:txBody>
      </p:sp>
      <p:grpSp>
        <p:nvGrpSpPr>
          <p:cNvPr id="16" name="Grupo 15"/>
          <p:cNvGrpSpPr/>
          <p:nvPr/>
        </p:nvGrpSpPr>
        <p:grpSpPr>
          <a:xfrm>
            <a:off x="827584" y="4739659"/>
            <a:ext cx="7614592" cy="570226"/>
            <a:chOff x="827584" y="4739659"/>
            <a:chExt cx="7614592" cy="570226"/>
          </a:xfrm>
        </p:grpSpPr>
        <p:sp>
          <p:nvSpPr>
            <p:cNvPr id="3" name="Retângulo 2"/>
            <p:cNvSpPr/>
            <p:nvPr/>
          </p:nvSpPr>
          <p:spPr>
            <a:xfrm>
              <a:off x="827584" y="4971331"/>
              <a:ext cx="7614592" cy="338554"/>
            </a:xfrm>
            <a:prstGeom prst="rect">
              <a:avLst/>
            </a:prstGeom>
          </p:spPr>
          <p:txBody>
            <a:bodyPr wrap="square">
              <a:spAutoFit/>
            </a:bodyPr>
            <a:lstStyle/>
            <a:p>
              <a:pPr marL="355600" lvl="0" indent="-355600"/>
              <a:r>
                <a:rPr lang="pt-BR" altLang="pt-BR" sz="1600" dirty="0">
                  <a:solidFill>
                    <a:srgbClr val="000000"/>
                  </a:solidFill>
                </a:rPr>
                <a:t>erroneamente alocadas para a classe B sendo verdadeiramente da classe D.</a:t>
              </a:r>
            </a:p>
          </p:txBody>
        </p:sp>
        <p:sp>
          <p:nvSpPr>
            <p:cNvPr id="15" name="Retângulo 14"/>
            <p:cNvSpPr/>
            <p:nvPr/>
          </p:nvSpPr>
          <p:spPr>
            <a:xfrm>
              <a:off x="7134484" y="4739659"/>
              <a:ext cx="1119217" cy="338554"/>
            </a:xfrm>
            <a:prstGeom prst="rect">
              <a:avLst/>
            </a:prstGeom>
          </p:spPr>
          <p:txBody>
            <a:bodyPr wrap="none">
              <a:spAutoFit/>
            </a:bodyPr>
            <a:lstStyle/>
            <a:p>
              <a:r>
                <a:rPr lang="pt-BR" altLang="pt-BR" sz="1600" dirty="0">
                  <a:solidFill>
                    <a:srgbClr val="000000"/>
                  </a:solidFill>
                </a:rPr>
                <a:t>e 3 foram</a:t>
              </a:r>
              <a:endParaRPr lang="pt-BR" dirty="0"/>
            </a:p>
          </p:txBody>
        </p:sp>
      </p:grpSp>
    </p:spTree>
    <p:extLst>
      <p:ext uri="{BB962C8B-B14F-4D97-AF65-F5344CB8AC3E}">
        <p14:creationId xmlns:p14="http://schemas.microsoft.com/office/powerpoint/2010/main" val="89031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9" grpId="0" animBg="1"/>
      <p:bldP spid="10" grpId="0" build="p"/>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Pontual ou contextual</a:t>
            </a: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5</a:t>
            </a:fld>
            <a:endParaRPr lang="pt-B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210" r="3153" b="4308"/>
          <a:stretch/>
        </p:blipFill>
        <p:spPr bwMode="auto">
          <a:xfrm>
            <a:off x="4860032" y="2708920"/>
            <a:ext cx="3240000" cy="309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210" r="3153" b="4308"/>
          <a:stretch/>
        </p:blipFill>
        <p:spPr bwMode="auto">
          <a:xfrm>
            <a:off x="1115616" y="2708920"/>
            <a:ext cx="3240000" cy="309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269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5320" y="609600"/>
            <a:ext cx="8717160" cy="685800"/>
          </a:xfrm>
        </p:spPr>
        <p:txBody>
          <a:bodyPr/>
          <a:lstStyle/>
          <a:p>
            <a:pPr eaLnBrk="1" hangingPunct="1">
              <a:defRPr/>
            </a:pPr>
            <a:r>
              <a:rPr lang="pt-BR" dirty="0"/>
              <a:t>Índices propostos por </a:t>
            </a:r>
            <a:r>
              <a:rPr lang="pt-BR" dirty="0" err="1"/>
              <a:t>Pontius</a:t>
            </a:r>
            <a:endParaRPr lang="pt-BR" dirty="0"/>
          </a:p>
        </p:txBody>
      </p:sp>
      <p:graphicFrame>
        <p:nvGraphicFramePr>
          <p:cNvPr id="4" name="Group 2"/>
          <p:cNvGraphicFramePr>
            <a:graphicFrameLocks noGrp="1"/>
          </p:cNvGraphicFramePr>
          <p:nvPr>
            <p:extLst>
              <p:ext uri="{D42A27DB-BD31-4B8C-83A1-F6EECF244321}">
                <p14:modId xmlns:p14="http://schemas.microsoft.com/office/powerpoint/2010/main" val="3707534768"/>
              </p:ext>
            </p:extLst>
          </p:nvPr>
        </p:nvGraphicFramePr>
        <p:xfrm>
          <a:off x="2133600" y="1600200"/>
          <a:ext cx="4953000" cy="2743203"/>
        </p:xfrm>
        <a:graphic>
          <a:graphicData uri="http://schemas.openxmlformats.org/drawingml/2006/table">
            <a:tbl>
              <a:tblPr/>
              <a:tblGrid>
                <a:gridCol w="447675">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749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rowSpan="5">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36</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32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omic Sans MS" pitchFamily="66" charset="0"/>
                        </a:rPr>
                        <a:t>Total</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27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39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Times New Roman" pitchFamily="18" charset="0"/>
                        </a:rPr>
                        <a:t>110</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2" name="Tabela 1"/>
          <p:cNvGraphicFramePr>
            <a:graphicFrameLocks noGrp="1"/>
          </p:cNvGraphicFramePr>
          <p:nvPr>
            <p:extLst>
              <p:ext uri="{D42A27DB-BD31-4B8C-83A1-F6EECF244321}">
                <p14:modId xmlns:p14="http://schemas.microsoft.com/office/powerpoint/2010/main" val="531116209"/>
              </p:ext>
            </p:extLst>
          </p:nvPr>
        </p:nvGraphicFramePr>
        <p:xfrm>
          <a:off x="539552" y="4743797"/>
          <a:ext cx="3600398" cy="1709538"/>
        </p:xfrm>
        <a:graphic>
          <a:graphicData uri="http://schemas.openxmlformats.org/drawingml/2006/table">
            <a:tbl>
              <a:tblPr>
                <a:tableStyleId>{5C22544A-7EE6-4342-B048-85BDC9FD1C3A}</a:tableStyleId>
              </a:tblPr>
              <a:tblGrid>
                <a:gridCol w="552818">
                  <a:extLst>
                    <a:ext uri="{9D8B030D-6E8A-4147-A177-3AD203B41FA5}">
                      <a16:colId xmlns:a16="http://schemas.microsoft.com/office/drawing/2014/main" val="20000"/>
                    </a:ext>
                  </a:extLst>
                </a:gridCol>
                <a:gridCol w="609516">
                  <a:extLst>
                    <a:ext uri="{9D8B030D-6E8A-4147-A177-3AD203B41FA5}">
                      <a16:colId xmlns:a16="http://schemas.microsoft.com/office/drawing/2014/main" val="20001"/>
                    </a:ext>
                  </a:extLst>
                </a:gridCol>
                <a:gridCol w="709874">
                  <a:extLst>
                    <a:ext uri="{9D8B030D-6E8A-4147-A177-3AD203B41FA5}">
                      <a16:colId xmlns:a16="http://schemas.microsoft.com/office/drawing/2014/main" val="20002"/>
                    </a:ext>
                  </a:extLst>
                </a:gridCol>
                <a:gridCol w="509158">
                  <a:extLst>
                    <a:ext uri="{9D8B030D-6E8A-4147-A177-3AD203B41FA5}">
                      <a16:colId xmlns:a16="http://schemas.microsoft.com/office/drawing/2014/main" val="20003"/>
                    </a:ext>
                  </a:extLst>
                </a:gridCol>
                <a:gridCol w="609516">
                  <a:extLst>
                    <a:ext uri="{9D8B030D-6E8A-4147-A177-3AD203B41FA5}">
                      <a16:colId xmlns:a16="http://schemas.microsoft.com/office/drawing/2014/main" val="20004"/>
                    </a:ext>
                  </a:extLst>
                </a:gridCol>
                <a:gridCol w="609516">
                  <a:extLst>
                    <a:ext uri="{9D8B030D-6E8A-4147-A177-3AD203B41FA5}">
                      <a16:colId xmlns:a16="http://schemas.microsoft.com/office/drawing/2014/main" val="20005"/>
                    </a:ext>
                  </a:extLst>
                </a:gridCol>
              </a:tblGrid>
              <a:tr h="284923">
                <a:tc>
                  <a:txBody>
                    <a:bodyPr/>
                    <a:lstStyle/>
                    <a:p>
                      <a:pPr algn="ctr" fontAlgn="ctr"/>
                      <a:r>
                        <a:rPr lang="pt-BR" sz="1000" b="1" u="none" strike="noStrike" dirty="0">
                          <a:effectLst/>
                          <a:latin typeface="+mn-lt"/>
                        </a:rPr>
                        <a:t>Classe</a:t>
                      </a:r>
                      <a:endParaRPr lang="pt-BR" sz="1000" b="1"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b="1" i="1" u="none" strike="noStrike" dirty="0" err="1">
                          <a:effectLst/>
                          <a:latin typeface="+mn-lt"/>
                        </a:rPr>
                        <a:t>Quantity</a:t>
                      </a:r>
                      <a:endParaRPr lang="pt-BR" sz="1000" b="1" i="1"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b="1" i="1" u="none" strike="noStrike" dirty="0" err="1">
                          <a:effectLst/>
                          <a:latin typeface="+mn-lt"/>
                        </a:rPr>
                        <a:t>Allocation</a:t>
                      </a:r>
                      <a:endParaRPr lang="pt-BR" sz="1000" b="1" i="1" u="none" strike="noStrike" dirty="0">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pt-BR" sz="1000" b="1" i="1"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b="1" i="1" u="none" strike="noStrike" dirty="0">
                          <a:effectLst/>
                          <a:latin typeface="+mn-lt"/>
                        </a:rPr>
                        <a:t>Exchange</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b="1" i="1" u="none" strike="noStrike" dirty="0">
                          <a:effectLst/>
                          <a:latin typeface="+mn-lt"/>
                        </a:rPr>
                        <a:t>Shift</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84923">
                <a:tc>
                  <a:txBody>
                    <a:bodyPr/>
                    <a:lstStyle/>
                    <a:p>
                      <a:pPr algn="ctr" fontAlgn="b"/>
                      <a:r>
                        <a:rPr lang="pt-BR" sz="1200" b="0" i="0" u="none" strike="noStrike" dirty="0">
                          <a:effectLst/>
                          <a:latin typeface="+mn-lt"/>
                        </a:rPr>
                        <a:t>A</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pt-BR" sz="1000" u="none" strike="noStrike" dirty="0">
                          <a:effectLst/>
                          <a:latin typeface="+mn-lt"/>
                        </a:rPr>
                        <a:t>0,0%</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000" u="none" strike="noStrike">
                          <a:effectLst/>
                          <a:latin typeface="+mn-lt"/>
                        </a:rPr>
                        <a:t>14,5%</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dirty="0">
                          <a:effectLst/>
                          <a:latin typeface="+mn-lt"/>
                        </a:rPr>
                        <a:t>14,5%</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pt-BR" sz="1000" u="none" strike="noStrike">
                          <a:effectLst/>
                          <a:latin typeface="+mn-lt"/>
                        </a:rPr>
                        <a:t>0,0%</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84923">
                <a:tc>
                  <a:txBody>
                    <a:bodyPr/>
                    <a:lstStyle/>
                    <a:p>
                      <a:pPr algn="ctr" fontAlgn="b"/>
                      <a:r>
                        <a:rPr lang="pt-BR" sz="1200" b="0" i="0" u="none" strike="noStrike" dirty="0">
                          <a:effectLst/>
                          <a:latin typeface="+mn-lt"/>
                        </a:rPr>
                        <a:t>B</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a:effectLst/>
                          <a:latin typeface="+mn-lt"/>
                        </a:rPr>
                        <a:t>1,8%</a:t>
                      </a:r>
                      <a:endParaRPr lang="pt-BR" sz="1000" b="0" i="0" u="none" strike="noStrike">
                        <a:effectLst/>
                        <a:latin typeface="+mn-lt"/>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000" u="none" strike="noStrike">
                          <a:effectLst/>
                          <a:latin typeface="+mn-lt"/>
                        </a:rPr>
                        <a:t>20,0%</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noFill/>
                  </a:tcPr>
                </a:tc>
                <a:tc>
                  <a:txBody>
                    <a:bodyPr/>
                    <a:lstStyle/>
                    <a:p>
                      <a:pPr algn="ctr" fontAlgn="b"/>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dirty="0">
                          <a:effectLst/>
                          <a:latin typeface="+mn-lt"/>
                        </a:rPr>
                        <a:t>14,5%</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000" u="none" strike="noStrike">
                          <a:effectLst/>
                          <a:latin typeface="+mn-lt"/>
                        </a:rPr>
                        <a:t>5,5%</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84923">
                <a:tc>
                  <a:txBody>
                    <a:bodyPr/>
                    <a:lstStyle/>
                    <a:p>
                      <a:pPr algn="ctr" fontAlgn="b"/>
                      <a:r>
                        <a:rPr lang="pt-BR" sz="1200" b="0" i="0" u="none" strike="noStrike" dirty="0">
                          <a:effectLst/>
                          <a:latin typeface="+mn-lt"/>
                        </a:rPr>
                        <a:t>C</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a:effectLst/>
                          <a:latin typeface="+mn-lt"/>
                        </a:rPr>
                        <a:t>8,2%</a:t>
                      </a:r>
                      <a:endParaRPr lang="pt-BR" sz="1000" b="0" i="0" u="none" strike="noStrike">
                        <a:effectLst/>
                        <a:latin typeface="+mn-lt"/>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000" u="none" strike="noStrike">
                          <a:effectLst/>
                          <a:latin typeface="+mn-lt"/>
                        </a:rPr>
                        <a:t>0,0%</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noFill/>
                  </a:tcPr>
                </a:tc>
                <a:tc>
                  <a:txBody>
                    <a:bodyPr/>
                    <a:lstStyle/>
                    <a:p>
                      <a:pPr algn="ctr" fontAlgn="b"/>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dirty="0">
                          <a:effectLst/>
                          <a:latin typeface="+mn-lt"/>
                        </a:rPr>
                        <a:t>0,0%</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noFill/>
                  </a:tcPr>
                </a:tc>
                <a:tc>
                  <a:txBody>
                    <a:bodyPr/>
                    <a:lstStyle/>
                    <a:p>
                      <a:pPr algn="ctr" fontAlgn="b"/>
                      <a:r>
                        <a:rPr lang="pt-BR" sz="1000" u="none" strike="noStrike">
                          <a:effectLst/>
                          <a:latin typeface="+mn-lt"/>
                        </a:rPr>
                        <a:t>0,0%</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284923">
                <a:tc>
                  <a:txBody>
                    <a:bodyPr/>
                    <a:lstStyle/>
                    <a:p>
                      <a:pPr algn="ctr" fontAlgn="b"/>
                      <a:r>
                        <a:rPr lang="pt-BR" sz="1200" b="0" i="0" u="none" strike="noStrike" dirty="0">
                          <a:effectLst/>
                          <a:latin typeface="+mn-lt"/>
                        </a:rPr>
                        <a:t>D</a:t>
                      </a:r>
                    </a:p>
                  </a:txBody>
                  <a:tcPr marL="11559" marR="11559" marT="11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a:effectLst/>
                          <a:latin typeface="+mn-lt"/>
                        </a:rPr>
                        <a:t>6,4%</a:t>
                      </a:r>
                      <a:endParaRPr lang="pt-BR" sz="1000" b="0" i="0" u="none" strike="noStrike">
                        <a:effectLst/>
                        <a:latin typeface="+mn-lt"/>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a:effectLst/>
                          <a:latin typeface="+mn-lt"/>
                        </a:rPr>
                        <a:t>0,0%</a:t>
                      </a:r>
                      <a:endParaRPr lang="pt-BR" sz="1000" b="0" i="0" u="none" strike="noStrike">
                        <a:effectLst/>
                        <a:latin typeface="+mn-lt"/>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dirty="0">
                          <a:effectLst/>
                          <a:latin typeface="+mn-lt"/>
                        </a:rPr>
                        <a:t>0,0%</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dirty="0">
                          <a:effectLst/>
                          <a:latin typeface="+mn-lt"/>
                        </a:rPr>
                        <a:t>0,0%</a:t>
                      </a:r>
                      <a:endParaRPr lang="pt-BR" sz="1000" b="0" i="0" u="none" strike="noStrike" dirty="0">
                        <a:effectLst/>
                        <a:latin typeface="+mn-lt"/>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4923">
                <a:tc>
                  <a:txBody>
                    <a:bodyPr/>
                    <a:lstStyle/>
                    <a:p>
                      <a:pPr algn="ctr" fontAlgn="b"/>
                      <a:r>
                        <a:rPr lang="pt-BR" sz="1000" b="1" u="none" strike="noStrike" dirty="0">
                          <a:effectLst/>
                          <a:latin typeface="+mn-lt"/>
                        </a:rPr>
                        <a:t>Total</a:t>
                      </a:r>
                      <a:endParaRPr lang="pt-BR" sz="1000" b="1"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a:effectLst/>
                          <a:latin typeface="+mn-lt"/>
                        </a:rPr>
                        <a:t>8,2%</a:t>
                      </a:r>
                      <a:endParaRPr lang="pt-BR" sz="1000" b="0" i="0" u="none" strike="noStrike">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dirty="0">
                          <a:effectLst/>
                          <a:latin typeface="+mn-lt"/>
                        </a:rPr>
                        <a:t>17,3%</a:t>
                      </a:r>
                      <a:endParaRPr lang="pt-BR" sz="1000" b="0" i="0" u="none" strike="noStrike" dirty="0">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pt-BR" sz="1000" u="none" strike="noStrike" dirty="0">
                          <a:effectLst/>
                          <a:latin typeface="+mn-lt"/>
                        </a:rPr>
                        <a:t>14,5%</a:t>
                      </a:r>
                      <a:endParaRPr lang="pt-BR" sz="1000" b="0" i="0" u="none" strike="noStrike" dirty="0">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pt-BR" sz="1000" u="none" strike="noStrike" dirty="0">
                          <a:effectLst/>
                          <a:latin typeface="+mn-lt"/>
                        </a:rPr>
                        <a:t>2,7%</a:t>
                      </a:r>
                      <a:endParaRPr lang="pt-BR" sz="1000" b="0" i="0" u="none" strike="noStrike" dirty="0">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0" name="Gráfico 9"/>
          <p:cNvGraphicFramePr>
            <a:graphicFrameLocks/>
          </p:cNvGraphicFramePr>
          <p:nvPr>
            <p:extLst>
              <p:ext uri="{D42A27DB-BD31-4B8C-83A1-F6EECF244321}">
                <p14:modId xmlns:p14="http://schemas.microsoft.com/office/powerpoint/2010/main" val="1332209640"/>
              </p:ext>
            </p:extLst>
          </p:nvPr>
        </p:nvGraphicFramePr>
        <p:xfrm>
          <a:off x="4644008" y="4509120"/>
          <a:ext cx="4274463" cy="2239144"/>
        </p:xfrm>
        <a:graphic>
          <a:graphicData uri="http://schemas.openxmlformats.org/drawingml/2006/chart">
            <c:chart xmlns:c="http://schemas.openxmlformats.org/drawingml/2006/chart" xmlns:r="http://schemas.openxmlformats.org/officeDocument/2006/relationships" r:id="rId2"/>
          </a:graphicData>
        </a:graphic>
      </p:graphicFrame>
      <p:sp>
        <p:nvSpPr>
          <p:cNvPr id="6"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50</a:t>
            </a:fld>
            <a:endParaRPr lang="pt-BR" dirty="0"/>
          </a:p>
        </p:txBody>
      </p:sp>
    </p:spTree>
    <p:extLst>
      <p:ext uri="{BB962C8B-B14F-4D97-AF65-F5344CB8AC3E}">
        <p14:creationId xmlns:p14="http://schemas.microsoft.com/office/powerpoint/2010/main" val="13302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Avaliação da Exatidão – Comentários Gerais</a:t>
            </a:r>
          </a:p>
        </p:txBody>
      </p:sp>
      <p:sp>
        <p:nvSpPr>
          <p:cNvPr id="7" name="Text Box 68"/>
          <p:cNvSpPr txBox="1">
            <a:spLocks noChangeArrowheads="1"/>
          </p:cNvSpPr>
          <p:nvPr/>
        </p:nvSpPr>
        <p:spPr bwMode="auto">
          <a:xfrm>
            <a:off x="684213" y="1431935"/>
            <a:ext cx="8064500" cy="4893647"/>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285750" indent="-285750" algn="l" eaLnBrk="1" hangingPunct="1">
              <a:lnSpc>
                <a:spcPct val="150000"/>
              </a:lnSpc>
              <a:buFont typeface="Arial" panose="020B0604020202020204" pitchFamily="34" charset="0"/>
              <a:buChar char="•"/>
              <a:defRPr/>
            </a:pPr>
            <a:r>
              <a:rPr lang="pt-BR" sz="1600" dirty="0"/>
              <a:t>A Matriz de Confusão constitui a parte mais importante na avaliação desde que represente corretamente os acertos e erros entre o mapa e a referência</a:t>
            </a:r>
          </a:p>
          <a:p>
            <a:pPr marL="285750" indent="-285750" algn="l" eaLnBrk="1" hangingPunct="1">
              <a:lnSpc>
                <a:spcPct val="150000"/>
              </a:lnSpc>
              <a:buFont typeface="Arial" panose="020B0604020202020204" pitchFamily="34" charset="0"/>
              <a:buChar char="•"/>
              <a:defRPr/>
            </a:pPr>
            <a:endParaRPr lang="pt-BR" sz="1600" dirty="0"/>
          </a:p>
          <a:p>
            <a:pPr marL="285750" indent="-285750" algn="l" eaLnBrk="1" hangingPunct="1">
              <a:lnSpc>
                <a:spcPct val="150000"/>
              </a:lnSpc>
              <a:buFont typeface="Arial" panose="020B0604020202020204" pitchFamily="34" charset="0"/>
              <a:buChar char="•"/>
              <a:defRPr/>
            </a:pPr>
            <a:r>
              <a:rPr lang="pt-BR" sz="1600" dirty="0"/>
              <a:t>O </a:t>
            </a:r>
            <a:r>
              <a:rPr lang="pt-BR" sz="1600" dirty="0" err="1"/>
              <a:t>Kappa</a:t>
            </a:r>
            <a:r>
              <a:rPr lang="pt-BR" sz="1600" dirty="0"/>
              <a:t> e outros índices calculados para um mapa específico tem pouco (ou nenhuma) utilidade prática. Esses índices são úteis apenas quando comparados a outros resultados. </a:t>
            </a:r>
            <a:r>
              <a:rPr lang="pt-BR" sz="1600" b="1" dirty="0">
                <a:solidFill>
                  <a:srgbClr val="FF0000"/>
                </a:solidFill>
              </a:rPr>
              <a:t>Nunca</a:t>
            </a:r>
            <a:r>
              <a:rPr lang="pt-BR" sz="1600" dirty="0"/>
              <a:t> use tabelas que qualificam valores de </a:t>
            </a:r>
            <a:r>
              <a:rPr lang="pt-BR" sz="1600" dirty="0" err="1"/>
              <a:t>Kappa</a:t>
            </a:r>
            <a:r>
              <a:rPr lang="pt-BR" sz="1600" dirty="0"/>
              <a:t>.</a:t>
            </a:r>
          </a:p>
          <a:p>
            <a:pPr algn="l" eaLnBrk="1" hangingPunct="1">
              <a:lnSpc>
                <a:spcPct val="150000"/>
              </a:lnSpc>
              <a:defRPr/>
            </a:pPr>
            <a:r>
              <a:rPr lang="pt-BR" sz="1600" dirty="0"/>
              <a:t>     Ex.: Segundo L &amp; K (1977), o </a:t>
            </a:r>
            <a:r>
              <a:rPr lang="pt-BR" sz="1600" dirty="0" err="1"/>
              <a:t>kappa</a:t>
            </a:r>
            <a:r>
              <a:rPr lang="pt-BR" sz="1600" dirty="0"/>
              <a:t> de 0,7934 é considerado bom...</a:t>
            </a:r>
          </a:p>
          <a:p>
            <a:pPr marL="285750" indent="-285750" algn="l" eaLnBrk="1" hangingPunct="1">
              <a:lnSpc>
                <a:spcPct val="150000"/>
              </a:lnSpc>
              <a:buFont typeface="Arial" panose="020B0604020202020204" pitchFamily="34" charset="0"/>
              <a:buChar char="•"/>
              <a:defRPr/>
            </a:pPr>
            <a:endParaRPr lang="pt-BR" sz="1600" dirty="0"/>
          </a:p>
          <a:p>
            <a:pPr marL="285750" indent="-285750" algn="l" eaLnBrk="1" hangingPunct="1">
              <a:lnSpc>
                <a:spcPct val="150000"/>
              </a:lnSpc>
              <a:buFont typeface="Arial" panose="020B0604020202020204" pitchFamily="34" charset="0"/>
              <a:buChar char="•"/>
              <a:defRPr/>
            </a:pPr>
            <a:r>
              <a:rPr lang="pt-BR" sz="1600" dirty="0"/>
              <a:t>Ainda não há uma avaliação da significância dos índices propostos por </a:t>
            </a:r>
            <a:r>
              <a:rPr lang="pt-BR" sz="1600" dirty="0" err="1"/>
              <a:t>Pontius</a:t>
            </a:r>
            <a:r>
              <a:rPr lang="pt-BR" sz="1600" dirty="0"/>
              <a:t>, o que dificulta a comparação de resultados entre diferentes métodos de classificação</a:t>
            </a:r>
          </a:p>
          <a:p>
            <a:pPr algn="l" eaLnBrk="1" hangingPunct="1">
              <a:lnSpc>
                <a:spcPct val="150000"/>
              </a:lnSpc>
              <a:defRPr/>
            </a:pPr>
            <a:endParaRPr lang="pt-BR" sz="1600" dirty="0"/>
          </a:p>
          <a:p>
            <a:pPr marL="285750" indent="-285750" algn="l" eaLnBrk="1" hangingPunct="1">
              <a:lnSpc>
                <a:spcPct val="150000"/>
              </a:lnSpc>
              <a:buFont typeface="Arial" panose="020B0604020202020204" pitchFamily="34" charset="0"/>
              <a:buChar char="•"/>
              <a:defRPr/>
            </a:pPr>
            <a:r>
              <a:rPr lang="pt-BR" sz="1600" dirty="0"/>
              <a:t>Em geral, as avaliações da exatidão não consideram a componente espacial</a:t>
            </a:r>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51</a:t>
            </a:fld>
            <a:endParaRPr lang="pt-BR" dirty="0"/>
          </a:p>
        </p:txBody>
      </p:sp>
      <p:cxnSp>
        <p:nvCxnSpPr>
          <p:cNvPr id="3" name="Conector reto 2"/>
          <p:cNvCxnSpPr/>
          <p:nvPr/>
        </p:nvCxnSpPr>
        <p:spPr bwMode="auto">
          <a:xfrm>
            <a:off x="899592" y="3861048"/>
            <a:ext cx="6552728"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6362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Avaliação da Exatidão – Comentários Gerais</a:t>
            </a:r>
          </a:p>
        </p:txBody>
      </p:sp>
      <p:sp>
        <p:nvSpPr>
          <p:cNvPr id="7" name="Text Box 68"/>
          <p:cNvSpPr txBox="1">
            <a:spLocks noChangeArrowheads="1"/>
          </p:cNvSpPr>
          <p:nvPr/>
        </p:nvSpPr>
        <p:spPr bwMode="auto">
          <a:xfrm>
            <a:off x="684213" y="1431935"/>
            <a:ext cx="8064500" cy="4893647"/>
          </a:xfrm>
          <a:prstGeom prst="rect">
            <a:avLst/>
          </a:prstGeom>
          <a:noFill/>
          <a:ln>
            <a:noFill/>
          </a:ln>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285750" indent="-285750" algn="l" eaLnBrk="1" hangingPunct="1">
              <a:lnSpc>
                <a:spcPct val="150000"/>
              </a:lnSpc>
              <a:buFont typeface="Arial" panose="020B0604020202020204" pitchFamily="34" charset="0"/>
              <a:buChar char="•"/>
              <a:defRPr/>
            </a:pPr>
            <a:r>
              <a:rPr lang="pt-BR" sz="1600" dirty="0"/>
              <a:t>Os erros encontrados deveriam apontar para melhoria no método de classificação</a:t>
            </a:r>
          </a:p>
          <a:p>
            <a:pPr marL="285750" indent="-285750" algn="l" eaLnBrk="1" hangingPunct="1">
              <a:lnSpc>
                <a:spcPct val="150000"/>
              </a:lnSpc>
              <a:buFont typeface="Arial" panose="020B0604020202020204" pitchFamily="34" charset="0"/>
              <a:buChar char="•"/>
              <a:defRPr/>
            </a:pPr>
            <a:endParaRPr lang="pt-BR" sz="1600" dirty="0"/>
          </a:p>
          <a:p>
            <a:pPr marL="285750" indent="-285750" algn="l" eaLnBrk="1" hangingPunct="1">
              <a:lnSpc>
                <a:spcPct val="150000"/>
              </a:lnSpc>
              <a:buFont typeface="Arial" panose="020B0604020202020204" pitchFamily="34" charset="0"/>
              <a:buChar char="•"/>
              <a:defRPr/>
            </a:pPr>
            <a:r>
              <a:rPr lang="pt-BR" altLang="pt-BR" sz="1600" dirty="0"/>
              <a:t>Comumente, a coleta das amostras de referência é feita com base no mapa resultante da classificação. Se as amostras não forem distribuídas proporcionalmente a cada classe, índices relacionados ao produtor (referência) podem ser enviesados. </a:t>
            </a:r>
            <a:r>
              <a:rPr lang="pt-BR" altLang="pt-BR" sz="1600" dirty="0" err="1"/>
              <a:t>Pontius</a:t>
            </a:r>
            <a:r>
              <a:rPr lang="pt-BR" altLang="pt-BR" sz="1600" dirty="0"/>
              <a:t> e </a:t>
            </a:r>
            <a:r>
              <a:rPr lang="pt-BR" altLang="pt-BR" sz="1600" dirty="0" err="1"/>
              <a:t>Millones</a:t>
            </a:r>
            <a:r>
              <a:rPr lang="pt-BR" altLang="pt-BR" sz="1600" dirty="0"/>
              <a:t> (2011) indicam sempre utilizar a matriz não enviesada (ajustada para as </a:t>
            </a:r>
            <a:r>
              <a:rPr lang="pt-BR" altLang="pt-BR" sz="1600" dirty="0">
                <a:solidFill>
                  <a:srgbClr val="FF0000"/>
                </a:solidFill>
              </a:rPr>
              <a:t>proporções reais</a:t>
            </a:r>
            <a:r>
              <a:rPr lang="pt-BR" altLang="pt-BR" sz="1600" dirty="0"/>
              <a:t> de cada classe na classificação) </a:t>
            </a:r>
          </a:p>
          <a:p>
            <a:pPr marL="285750" indent="-285750" algn="l" eaLnBrk="1" hangingPunct="1">
              <a:lnSpc>
                <a:spcPct val="150000"/>
              </a:lnSpc>
              <a:buFont typeface="Arial" panose="020B0604020202020204" pitchFamily="34" charset="0"/>
              <a:buChar char="•"/>
              <a:defRPr/>
            </a:pPr>
            <a:endParaRPr lang="pt-BR" altLang="pt-BR" sz="1600" dirty="0"/>
          </a:p>
          <a:p>
            <a:pPr marL="285750" indent="-285750" algn="l" eaLnBrk="1" hangingPunct="1">
              <a:lnSpc>
                <a:spcPct val="150000"/>
              </a:lnSpc>
              <a:buFont typeface="Arial" panose="020B0604020202020204" pitchFamily="34" charset="0"/>
              <a:buChar char="•"/>
              <a:defRPr/>
            </a:pPr>
            <a:r>
              <a:rPr lang="pt-BR" sz="1600" dirty="0"/>
              <a:t>As técnicas de </a:t>
            </a:r>
            <a:r>
              <a:rPr lang="pt-BR" sz="1600" dirty="0" err="1"/>
              <a:t>reamostragem</a:t>
            </a:r>
            <a:r>
              <a:rPr lang="pt-BR" sz="1600" dirty="0"/>
              <a:t> poderiam ser melhor aproveitadas para avaliações das incertezas, principalmente quando se dispõe de uma referência “completa” (por que confiar nos resultados de uma única amostragem?)</a:t>
            </a:r>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52</a:t>
            </a:fld>
            <a:endParaRPr lang="pt-BR" dirty="0"/>
          </a:p>
        </p:txBody>
      </p:sp>
      <p:sp>
        <p:nvSpPr>
          <p:cNvPr id="6" name="Retângulo 5"/>
          <p:cNvSpPr/>
          <p:nvPr/>
        </p:nvSpPr>
        <p:spPr>
          <a:xfrm>
            <a:off x="9610" y="6447467"/>
            <a:ext cx="8748713" cy="415498"/>
          </a:xfrm>
          <a:prstGeom prst="rect">
            <a:avLst/>
          </a:prstGeom>
        </p:spPr>
        <p:txBody>
          <a:bodyPr wrap="square">
            <a:spAutoFit/>
          </a:bodyPr>
          <a:lstStyle/>
          <a:p>
            <a:pPr marL="95250" indent="-95250" algn="l"/>
            <a:r>
              <a:rPr lang="en-US" sz="1050" dirty="0"/>
              <a:t>Pontius, R. G.; </a:t>
            </a:r>
            <a:r>
              <a:rPr lang="en-US" sz="1050" dirty="0" err="1"/>
              <a:t>Millones</a:t>
            </a:r>
            <a:r>
              <a:rPr lang="en-US" sz="1050" dirty="0"/>
              <a:t>, M. Death to Kappa: birth of quantity disagreement and allocation disagreement for accuracy assessment. International Journal of Remote Sensing, 32(15): 4407-4429, 2011 </a:t>
            </a:r>
            <a:endParaRPr lang="pt-BR" sz="1050" dirty="0"/>
          </a:p>
        </p:txBody>
      </p:sp>
    </p:spTree>
    <p:extLst>
      <p:ext uri="{BB962C8B-B14F-4D97-AF65-F5344CB8AC3E}">
        <p14:creationId xmlns:p14="http://schemas.microsoft.com/office/powerpoint/2010/main" val="3512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Avaliação de Classificação Binária</a:t>
            </a:r>
            <a:endParaRPr lang="pt-BR" dirty="0"/>
          </a:p>
        </p:txBody>
      </p:sp>
      <p:sp>
        <p:nvSpPr>
          <p:cNvPr id="7" name="Text Box 68"/>
          <p:cNvSpPr txBox="1">
            <a:spLocks noChangeArrowheads="1"/>
          </p:cNvSpPr>
          <p:nvPr/>
        </p:nvSpPr>
        <p:spPr bwMode="auto">
          <a:xfrm>
            <a:off x="323528" y="1484784"/>
            <a:ext cx="8424936" cy="1159485"/>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Em alguns casos, as classificações admitem apenas 2 classes: presente/ausente, ocorre/não ocorre, sim/não, positivo/negativo, </a:t>
            </a:r>
            <a:r>
              <a:rPr lang="pt-BR" sz="1600" dirty="0" err="1"/>
              <a:t>etc</a:t>
            </a:r>
            <a:endParaRPr lang="pt-BR" sz="1600" dirty="0"/>
          </a:p>
          <a:p>
            <a:pPr marL="355600" indent="-355600" algn="l" eaLnBrk="1" hangingPunct="1">
              <a:lnSpc>
                <a:spcPct val="150000"/>
              </a:lnSpc>
              <a:defRPr/>
            </a:pPr>
            <a:r>
              <a:rPr lang="pt-BR" sz="1600" dirty="0"/>
              <a:t>Nesse caso, a matriz de confusão teria a forma:</a:t>
            </a:r>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53</a:t>
            </a:fld>
            <a:endParaRPr lang="pt-BR" dirty="0"/>
          </a:p>
        </p:txBody>
      </p:sp>
      <p:graphicFrame>
        <p:nvGraphicFramePr>
          <p:cNvPr id="6" name="Group 2"/>
          <p:cNvGraphicFramePr>
            <a:graphicFrameLocks noGrp="1"/>
          </p:cNvGraphicFramePr>
          <p:nvPr>
            <p:extLst>
              <p:ext uri="{D42A27DB-BD31-4B8C-83A1-F6EECF244321}">
                <p14:modId xmlns:p14="http://schemas.microsoft.com/office/powerpoint/2010/main" val="2710674426"/>
              </p:ext>
            </p:extLst>
          </p:nvPr>
        </p:nvGraphicFramePr>
        <p:xfrm>
          <a:off x="214864" y="2644269"/>
          <a:ext cx="4654851" cy="2965228"/>
        </p:xfrm>
        <a:graphic>
          <a:graphicData uri="http://schemas.openxmlformats.org/drawingml/2006/table">
            <a:tbl>
              <a:tblPr/>
              <a:tblGrid>
                <a:gridCol w="478387">
                  <a:extLst>
                    <a:ext uri="{9D8B030D-6E8A-4147-A177-3AD203B41FA5}">
                      <a16:colId xmlns:a16="http://schemas.microsoft.com/office/drawing/2014/main" val="20000"/>
                    </a:ext>
                  </a:extLst>
                </a:gridCol>
                <a:gridCol w="1166223">
                  <a:extLst>
                    <a:ext uri="{9D8B030D-6E8A-4147-A177-3AD203B41FA5}">
                      <a16:colId xmlns:a16="http://schemas.microsoft.com/office/drawing/2014/main" val="20001"/>
                    </a:ext>
                  </a:extLst>
                </a:gridCol>
                <a:gridCol w="1570081">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tblGrid>
              <a:tr h="60649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a:noFill/>
                    </a:lnR>
                    <a:lnT cap="fla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Referência</a:t>
                      </a:r>
                    </a:p>
                  </a:txBody>
                  <a:tcPr anchor="ctr" anchorCtr="1"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extLst>
                  <a:ext uri="{0D108BD9-81ED-4DB2-BD59-A6C34878D82A}">
                    <a16:rowId xmlns:a16="http://schemas.microsoft.com/office/drawing/2014/main" val="10000"/>
                  </a:ext>
                </a:extLst>
              </a:tr>
              <a:tr h="69376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a:ln>
                          <a:noFill/>
                        </a:ln>
                        <a:solidFill>
                          <a:schemeClr val="tx1"/>
                        </a:solidFill>
                        <a:effectLst/>
                        <a:latin typeface="Comic Sans MS" pitchFamily="66" charset="0"/>
                      </a:endParaRPr>
                    </a:p>
                  </a:txBody>
                  <a:tcPr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Positivo</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Negativo</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3762">
                <a:tc rowSpan="2">
                  <a:txBody>
                    <a:bodyPr/>
                    <a:lstStyle/>
                    <a:p>
                      <a:pPr marL="0" marR="0" lvl="0" indent="0" algn="l" defTabSz="914400" rtl="0" eaLnBrk="1" fontAlgn="base" latinLnBrk="0" hangingPunct="1">
                        <a:lnSpc>
                          <a:spcPts val="1500"/>
                        </a:lnSpc>
                        <a:spcBef>
                          <a:spcPct val="0"/>
                        </a:spcBef>
                        <a:spcAft>
                          <a:spcPct val="0"/>
                        </a:spcAft>
                        <a:buClrTx/>
                        <a:buSzTx/>
                        <a:buFontTx/>
                        <a:buNone/>
                        <a:tabLst/>
                      </a:pPr>
                      <a:r>
                        <a:rPr kumimoji="0" lang="pt-BR" sz="2000" b="0" i="0" u="none" strike="noStrike" cap="none" normalizeH="0" baseline="0" dirty="0">
                          <a:ln>
                            <a:noFill/>
                          </a:ln>
                          <a:solidFill>
                            <a:schemeClr val="tx1"/>
                          </a:solidFill>
                          <a:effectLst/>
                          <a:latin typeface="Comic Sans MS" pitchFamily="66" charset="0"/>
                        </a:rPr>
                        <a:t>Classificação</a:t>
                      </a:r>
                    </a:p>
                  </a:txBody>
                  <a:tcPr vert="vert270" anchor="ctr" anchorCtr="1"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Positivo</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Verdadeiro</a:t>
                      </a:r>
                      <a:r>
                        <a:rPr lang="pt-BR" sz="1800" b="0" i="0" u="none" strike="noStrike" baseline="0" dirty="0">
                          <a:effectLst/>
                          <a:latin typeface="Times New Roman" panose="02020603050405020304" pitchFamily="18" charset="0"/>
                          <a:cs typeface="Times New Roman" panose="02020603050405020304" pitchFamily="18" charset="0"/>
                        </a:rPr>
                        <a:t> Positivo</a:t>
                      </a:r>
                      <a:br>
                        <a:rPr lang="pt-BR" sz="1800" b="0" i="0" u="none" strike="noStrike" baseline="0" dirty="0">
                          <a:effectLst/>
                          <a:latin typeface="Times New Roman" panose="02020603050405020304" pitchFamily="18" charset="0"/>
                          <a:cs typeface="Times New Roman" panose="02020603050405020304" pitchFamily="18" charset="0"/>
                        </a:rPr>
                      </a:br>
                      <a:r>
                        <a:rPr lang="pt-BR" sz="1800" b="0" i="0" u="none" strike="noStrike" baseline="0" dirty="0">
                          <a:effectLst/>
                          <a:latin typeface="Times New Roman" panose="02020603050405020304" pitchFamily="18" charset="0"/>
                          <a:cs typeface="Times New Roman" panose="02020603050405020304" pitchFamily="18" charset="0"/>
                        </a:rPr>
                        <a:t>(</a:t>
                      </a:r>
                      <a:r>
                        <a:rPr lang="pt-BR" sz="1800" b="0" i="1" u="none" strike="noStrike" baseline="0" dirty="0">
                          <a:effectLst/>
                          <a:latin typeface="Times New Roman" panose="02020603050405020304" pitchFamily="18" charset="0"/>
                          <a:cs typeface="Times New Roman" panose="02020603050405020304" pitchFamily="18" charset="0"/>
                        </a:rPr>
                        <a:t>VP</a:t>
                      </a:r>
                      <a:r>
                        <a:rPr lang="pt-BR" sz="1800" b="0" i="0" u="none" strike="noStrike" baseline="0" dirty="0">
                          <a:effectLst/>
                          <a:latin typeface="Times New Roman" panose="02020603050405020304" pitchFamily="18" charset="0"/>
                          <a:cs typeface="Times New Roman" panose="02020603050405020304" pitchFamily="18" charset="0"/>
                        </a:rPr>
                        <a:t>)</a:t>
                      </a:r>
                      <a:endParaRPr lang="pt-BR" sz="18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Falso Positivo</a:t>
                      </a:r>
                    </a:p>
                    <a:p>
                      <a:pPr algn="ctr" fontAlgn="b"/>
                      <a:r>
                        <a:rPr lang="pt-BR" sz="1800" b="0" i="0" u="none" strike="noStrike" dirty="0">
                          <a:effectLst/>
                          <a:latin typeface="Times New Roman" panose="02020603050405020304" pitchFamily="18" charset="0"/>
                          <a:cs typeface="Times New Roman" panose="02020603050405020304" pitchFamily="18" charset="0"/>
                        </a:rPr>
                        <a:t>(</a:t>
                      </a:r>
                      <a:r>
                        <a:rPr lang="pt-BR" sz="1800" b="0" i="1" u="none" strike="noStrike" dirty="0">
                          <a:effectLst/>
                          <a:latin typeface="Times New Roman" panose="02020603050405020304" pitchFamily="18" charset="0"/>
                          <a:cs typeface="Times New Roman" panose="02020603050405020304" pitchFamily="18" charset="0"/>
                        </a:rPr>
                        <a:t>FP</a:t>
                      </a:r>
                      <a:r>
                        <a:rPr lang="pt-BR" sz="1800" b="0" i="0" u="none" strike="noStrike" dirty="0">
                          <a:effectLst/>
                          <a:latin typeface="Times New Roman" panose="02020603050405020304" pitchFamily="18" charset="0"/>
                          <a:cs typeface="Times New Roman" panose="02020603050405020304"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6593">
                <a:tc vMerge="1">
                  <a:txBody>
                    <a:bodyPr/>
                    <a:lstStyle/>
                    <a:p>
                      <a:endParaRPr lang="pt-B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Negativo</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Falso Negativo</a:t>
                      </a:r>
                    </a:p>
                    <a:p>
                      <a:pPr algn="ctr" fontAlgn="b"/>
                      <a:r>
                        <a:rPr lang="pt-BR" sz="1800" b="0" i="0" u="none" strike="noStrike" dirty="0">
                          <a:effectLst/>
                          <a:latin typeface="Times New Roman" panose="02020603050405020304" pitchFamily="18" charset="0"/>
                          <a:cs typeface="Times New Roman" panose="02020603050405020304" pitchFamily="18" charset="0"/>
                        </a:rPr>
                        <a:t>(</a:t>
                      </a:r>
                      <a:r>
                        <a:rPr lang="pt-BR" sz="1800" b="0" i="1" u="none" strike="noStrike" dirty="0">
                          <a:effectLst/>
                          <a:latin typeface="Times New Roman" panose="02020603050405020304" pitchFamily="18" charset="0"/>
                          <a:cs typeface="Times New Roman" panose="02020603050405020304" pitchFamily="18" charset="0"/>
                        </a:rPr>
                        <a:t>FN</a:t>
                      </a:r>
                      <a:r>
                        <a:rPr lang="pt-BR" sz="1800" b="0" i="0" u="none" strike="noStrike" dirty="0">
                          <a:effectLst/>
                          <a:latin typeface="Times New Roman" panose="02020603050405020304" pitchFamily="18" charset="0"/>
                          <a:cs typeface="Times New Roman" panose="02020603050405020304" pitchFamily="18" charset="0"/>
                        </a:rPr>
                        <a:t>)</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pt-BR" sz="1800" b="0" i="0" u="none" strike="noStrike" dirty="0">
                          <a:effectLst/>
                          <a:latin typeface="Times New Roman" panose="02020603050405020304" pitchFamily="18" charset="0"/>
                          <a:cs typeface="Times New Roman" panose="02020603050405020304" pitchFamily="18" charset="0"/>
                        </a:rPr>
                        <a:t>Verdadeiro</a:t>
                      </a:r>
                      <a:r>
                        <a:rPr lang="pt-BR" sz="1800" b="0" i="0" u="none" strike="noStrike" baseline="0" dirty="0">
                          <a:effectLst/>
                          <a:latin typeface="Times New Roman" panose="02020603050405020304" pitchFamily="18" charset="0"/>
                          <a:cs typeface="Times New Roman" panose="02020603050405020304" pitchFamily="18" charset="0"/>
                        </a:rPr>
                        <a:t> Negativo</a:t>
                      </a:r>
                    </a:p>
                    <a:p>
                      <a:pPr algn="ctr" fontAlgn="b"/>
                      <a:r>
                        <a:rPr lang="pt-BR" sz="1800" b="0" i="0" u="none" strike="noStrike" baseline="0" dirty="0">
                          <a:effectLst/>
                          <a:latin typeface="Times New Roman" panose="02020603050405020304" pitchFamily="18" charset="0"/>
                          <a:cs typeface="Times New Roman" panose="02020603050405020304" pitchFamily="18" charset="0"/>
                        </a:rPr>
                        <a:t>(</a:t>
                      </a:r>
                      <a:r>
                        <a:rPr lang="pt-BR" sz="1800" b="0" i="1" u="none" strike="noStrike" baseline="0" dirty="0">
                          <a:effectLst/>
                          <a:latin typeface="Times New Roman" panose="02020603050405020304" pitchFamily="18" charset="0"/>
                          <a:cs typeface="Times New Roman" panose="02020603050405020304" pitchFamily="18" charset="0"/>
                        </a:rPr>
                        <a:t>VN</a:t>
                      </a:r>
                      <a:r>
                        <a:rPr lang="pt-BR" sz="1800" b="0" i="0" u="none" strike="noStrike" baseline="0" dirty="0">
                          <a:effectLst/>
                          <a:latin typeface="Times New Roman" panose="02020603050405020304" pitchFamily="18" charset="0"/>
                          <a:cs typeface="Times New Roman" panose="02020603050405020304" pitchFamily="18" charset="0"/>
                        </a:rPr>
                        <a:t>)</a:t>
                      </a:r>
                      <a:endParaRPr lang="pt-BR" sz="18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CaixaDeTexto 7"/>
              <p:cNvSpPr txBox="1"/>
              <p:nvPr/>
            </p:nvSpPr>
            <p:spPr>
              <a:xfrm>
                <a:off x="4987947" y="3217830"/>
                <a:ext cx="3135858" cy="557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a:rPr>
                        <m:t>𝑒𝑥𝑎𝑡𝑖𝑑</m:t>
                      </m:r>
                      <m:r>
                        <a:rPr lang="pt-BR" sz="1600" b="0" i="1" smtClean="0">
                          <a:latin typeface="Cambria Math"/>
                        </a:rPr>
                        <m:t>ã</m:t>
                      </m:r>
                      <m:r>
                        <a:rPr lang="pt-BR" sz="1600" b="0" i="1" smtClean="0">
                          <a:latin typeface="Cambria Math"/>
                        </a:rPr>
                        <m:t>𝑜</m:t>
                      </m:r>
                      <m:r>
                        <a:rPr lang="pt-BR" sz="1600" b="0" i="1" smtClean="0">
                          <a:latin typeface="Cambria Math"/>
                        </a:rPr>
                        <m:t>=</m:t>
                      </m:r>
                      <m:f>
                        <m:fPr>
                          <m:ctrlPr>
                            <a:rPr lang="pt-BR" sz="1600" b="0" i="1" smtClean="0">
                              <a:latin typeface="Cambria Math" panose="02040503050406030204" pitchFamily="18" charset="0"/>
                            </a:rPr>
                          </m:ctrlPr>
                        </m:fPr>
                        <m:num>
                          <m:r>
                            <a:rPr lang="pt-BR" sz="1600" b="0" i="1" smtClean="0">
                              <a:latin typeface="Cambria Math"/>
                            </a:rPr>
                            <m:t>𝑉𝑃</m:t>
                          </m:r>
                          <m:r>
                            <a:rPr lang="pt-BR" sz="1600" b="0" i="1" smtClean="0">
                              <a:latin typeface="Cambria Math"/>
                            </a:rPr>
                            <m:t>+</m:t>
                          </m:r>
                          <m:r>
                            <a:rPr lang="pt-BR" sz="1600" b="0" i="1" smtClean="0">
                              <a:latin typeface="Cambria Math"/>
                            </a:rPr>
                            <m:t>𝑉𝑁</m:t>
                          </m:r>
                        </m:num>
                        <m:den>
                          <m:r>
                            <a:rPr lang="pt-BR" sz="1600" b="0" i="1" smtClean="0">
                              <a:latin typeface="Cambria Math"/>
                            </a:rPr>
                            <m:t>𝑉𝑃</m:t>
                          </m:r>
                          <m:r>
                            <a:rPr lang="pt-BR" sz="1600" b="0" i="1" smtClean="0">
                              <a:latin typeface="Cambria Math"/>
                            </a:rPr>
                            <m:t>+</m:t>
                          </m:r>
                          <m:r>
                            <a:rPr lang="pt-BR" sz="1600" b="0" i="1" smtClean="0">
                              <a:latin typeface="Cambria Math"/>
                            </a:rPr>
                            <m:t>𝐹𝑃</m:t>
                          </m:r>
                          <m:r>
                            <a:rPr lang="pt-BR" sz="1600" b="0" i="1" smtClean="0">
                              <a:latin typeface="Cambria Math"/>
                            </a:rPr>
                            <m:t>+</m:t>
                          </m:r>
                          <m:r>
                            <a:rPr lang="pt-BR" sz="1600" b="0" i="1" smtClean="0">
                              <a:latin typeface="Cambria Math"/>
                            </a:rPr>
                            <m:t>𝐹𝑁</m:t>
                          </m:r>
                          <m:r>
                            <a:rPr lang="pt-BR" sz="1600" b="0" i="1" smtClean="0">
                              <a:latin typeface="Cambria Math"/>
                            </a:rPr>
                            <m:t>+</m:t>
                          </m:r>
                          <m:r>
                            <a:rPr lang="pt-BR" sz="1600" b="0" i="1" smtClean="0">
                              <a:latin typeface="Cambria Math"/>
                            </a:rPr>
                            <m:t>𝑉𝑁</m:t>
                          </m:r>
                        </m:den>
                      </m:f>
                    </m:oMath>
                  </m:oMathPara>
                </a14:m>
                <a:endParaRPr lang="pt-BR" sz="1600" dirty="0">
                  <a:latin typeface="Times New Roman" panose="02020603050405020304" pitchFamily="18" charset="0"/>
                  <a:cs typeface="Times New Roman" panose="02020603050405020304" pitchFamily="18" charset="0"/>
                </a:endParaRPr>
              </a:p>
            </p:txBody>
          </p:sp>
        </mc:Choice>
        <mc:Fallback xmlns="">
          <p:sp>
            <p:nvSpPr>
              <p:cNvPr id="8" name="CaixaDeTexto 7"/>
              <p:cNvSpPr txBox="1">
                <a:spLocks noRot="1" noChangeAspect="1" noMove="1" noResize="1" noEditPoints="1" noAdjustHandles="1" noChangeArrowheads="1" noChangeShapeType="1" noTextEdit="1"/>
              </p:cNvSpPr>
              <p:nvPr/>
            </p:nvSpPr>
            <p:spPr>
              <a:xfrm>
                <a:off x="4987947" y="3217830"/>
                <a:ext cx="3135858" cy="557460"/>
              </a:xfrm>
              <a:prstGeom prst="rect">
                <a:avLst/>
              </a:prstGeom>
              <a:blipFill rotWithShape="1">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4987947" y="3831863"/>
                <a:ext cx="2537939" cy="557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i="1">
                          <a:latin typeface="Cambria Math"/>
                        </a:rPr>
                        <m:t>𝑠𝑒𝑛𝑠𝑖𝑏𝑖𝑙𝑖𝑑𝑎𝑑𝑒</m:t>
                      </m:r>
                      <m:r>
                        <a:rPr lang="pt-BR" sz="1600" i="1">
                          <a:latin typeface="Cambria Math"/>
                        </a:rPr>
                        <m:t>=</m:t>
                      </m:r>
                      <m:f>
                        <m:fPr>
                          <m:ctrlPr>
                            <a:rPr lang="pt-BR" sz="1600" i="1">
                              <a:latin typeface="Cambria Math" panose="02040503050406030204" pitchFamily="18" charset="0"/>
                            </a:rPr>
                          </m:ctrlPr>
                        </m:fPr>
                        <m:num>
                          <m:r>
                            <a:rPr lang="pt-BR" sz="1600" i="1">
                              <a:latin typeface="Cambria Math"/>
                            </a:rPr>
                            <m:t>𝑉𝑃</m:t>
                          </m:r>
                        </m:num>
                        <m:den>
                          <m:r>
                            <a:rPr lang="pt-BR" sz="1600" i="1">
                              <a:latin typeface="Cambria Math"/>
                            </a:rPr>
                            <m:t>𝑉𝑃</m:t>
                          </m:r>
                          <m:r>
                            <a:rPr lang="pt-BR" sz="1600" i="1">
                              <a:latin typeface="Cambria Math"/>
                            </a:rPr>
                            <m:t>+</m:t>
                          </m:r>
                          <m:r>
                            <a:rPr lang="pt-BR" sz="1600" i="1">
                              <a:latin typeface="Cambria Math"/>
                            </a:rPr>
                            <m:t>𝐹𝑁</m:t>
                          </m:r>
                        </m:den>
                      </m:f>
                    </m:oMath>
                  </m:oMathPara>
                </a14:m>
                <a:endParaRPr lang="pt-BR" sz="1600" dirty="0">
                  <a:latin typeface="Times New Roman" panose="02020603050405020304" pitchFamily="18" charset="0"/>
                  <a:cs typeface="Times New Roman" panose="02020603050405020304" pitchFamily="18" charset="0"/>
                </a:endParaRPr>
              </a:p>
            </p:txBody>
          </p:sp>
        </mc:Choice>
        <mc:Fallback xmlns="">
          <p:sp>
            <p:nvSpPr>
              <p:cNvPr id="12" name="CaixaDeTexto 11"/>
              <p:cNvSpPr txBox="1">
                <a:spLocks noRot="1" noChangeAspect="1" noMove="1" noResize="1" noEditPoints="1" noAdjustHandles="1" noChangeArrowheads="1" noChangeShapeType="1" noTextEdit="1"/>
              </p:cNvSpPr>
              <p:nvPr/>
            </p:nvSpPr>
            <p:spPr>
              <a:xfrm>
                <a:off x="4987947" y="3831863"/>
                <a:ext cx="2537939" cy="557460"/>
              </a:xfrm>
              <a:prstGeom prst="rect">
                <a:avLst/>
              </a:prstGeom>
              <a:blipFill rotWithShape="1">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p:cNvSpPr txBox="1"/>
              <p:nvPr/>
            </p:nvSpPr>
            <p:spPr>
              <a:xfrm>
                <a:off x="4987947" y="4445896"/>
                <a:ext cx="2058640" cy="8036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i="1">
                          <a:latin typeface="Cambria Math"/>
                        </a:rPr>
                        <m:t>𝑝𝑟𝑒𝑐𝑖𝑠</m:t>
                      </m:r>
                      <m:r>
                        <a:rPr lang="pt-BR" sz="1600" i="1">
                          <a:latin typeface="Cambria Math"/>
                        </a:rPr>
                        <m:t>ã</m:t>
                      </m:r>
                      <m:r>
                        <a:rPr lang="pt-BR" sz="1600" i="1">
                          <a:latin typeface="Cambria Math"/>
                        </a:rPr>
                        <m:t>𝑜</m:t>
                      </m:r>
                      <m:r>
                        <a:rPr lang="pt-BR" sz="1600" i="1">
                          <a:latin typeface="Cambria Math"/>
                        </a:rPr>
                        <m:t>=</m:t>
                      </m:r>
                      <m:f>
                        <m:fPr>
                          <m:ctrlPr>
                            <a:rPr lang="pt-BR" sz="1600" i="1">
                              <a:latin typeface="Cambria Math" panose="02040503050406030204" pitchFamily="18" charset="0"/>
                            </a:rPr>
                          </m:ctrlPr>
                        </m:fPr>
                        <m:num>
                          <m:r>
                            <a:rPr lang="pt-BR" sz="1600" i="1">
                              <a:latin typeface="Cambria Math"/>
                            </a:rPr>
                            <m:t>𝑉𝑃</m:t>
                          </m:r>
                        </m:num>
                        <m:den>
                          <m:r>
                            <a:rPr lang="pt-BR" sz="1600" i="1">
                              <a:latin typeface="Cambria Math"/>
                            </a:rPr>
                            <m:t>𝑉𝑃</m:t>
                          </m:r>
                          <m:r>
                            <a:rPr lang="pt-BR" sz="1600" i="1">
                              <a:latin typeface="Cambria Math"/>
                            </a:rPr>
                            <m:t>+</m:t>
                          </m:r>
                          <m:r>
                            <a:rPr lang="pt-BR" sz="1600" i="1">
                              <a:latin typeface="Cambria Math"/>
                            </a:rPr>
                            <m:t>𝐹𝑃</m:t>
                          </m:r>
                        </m:den>
                      </m:f>
                    </m:oMath>
                  </m:oMathPara>
                </a14:m>
                <a:endParaRPr lang="pt-BR" sz="1600" dirty="0">
                  <a:latin typeface="Times New Roman" panose="02020603050405020304" pitchFamily="18" charset="0"/>
                  <a:cs typeface="Times New Roman" panose="02020603050405020304" pitchFamily="18" charset="0"/>
                </a:endParaRPr>
              </a:p>
              <a:p>
                <a:endParaRPr lang="pt-BR" sz="1600" dirty="0">
                  <a:latin typeface="Times New Roman" panose="02020603050405020304" pitchFamily="18" charset="0"/>
                  <a:cs typeface="Times New Roman" panose="02020603050405020304" pitchFamily="18" charset="0"/>
                </a:endParaRPr>
              </a:p>
            </p:txBody>
          </p:sp>
        </mc:Choice>
        <mc:Fallback xmlns="">
          <p:sp>
            <p:nvSpPr>
              <p:cNvPr id="13" name="CaixaDeTexto 12"/>
              <p:cNvSpPr txBox="1">
                <a:spLocks noRot="1" noChangeAspect="1" noMove="1" noResize="1" noEditPoints="1" noAdjustHandles="1" noChangeArrowheads="1" noChangeShapeType="1" noTextEdit="1"/>
              </p:cNvSpPr>
              <p:nvPr/>
            </p:nvSpPr>
            <p:spPr>
              <a:xfrm>
                <a:off x="4987947" y="4445896"/>
                <a:ext cx="2058640" cy="803682"/>
              </a:xfrm>
              <a:prstGeom prst="rect">
                <a:avLst/>
              </a:prstGeom>
              <a:blipFill rotWithShape="1">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p:cNvSpPr txBox="1"/>
              <p:nvPr/>
            </p:nvSpPr>
            <p:spPr>
              <a:xfrm>
                <a:off x="4987947" y="5059930"/>
                <a:ext cx="3760517" cy="601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a:rPr>
                        <m:t>𝐹</m:t>
                      </m:r>
                      <m:r>
                        <a:rPr lang="pt-BR" sz="1600" b="0" i="1" smtClean="0">
                          <a:latin typeface="Cambria Math"/>
                        </a:rPr>
                        <m:t>1 </m:t>
                      </m:r>
                      <m:r>
                        <a:rPr lang="pt-BR" sz="1600" b="0" i="1" smtClean="0">
                          <a:latin typeface="Cambria Math"/>
                        </a:rPr>
                        <m:t>𝑠𝑐𝑜𝑟𝑒</m:t>
                      </m:r>
                      <m:r>
                        <a:rPr lang="pt-BR" sz="1600" b="0" i="1" smtClean="0">
                          <a:latin typeface="Cambria Math"/>
                        </a:rPr>
                        <m:t>=2 </m:t>
                      </m:r>
                      <m:f>
                        <m:fPr>
                          <m:ctrlPr>
                            <a:rPr lang="pt-BR" sz="1600" b="0" i="1" smtClean="0">
                              <a:latin typeface="Cambria Math" panose="02040503050406030204" pitchFamily="18" charset="0"/>
                            </a:rPr>
                          </m:ctrlPr>
                        </m:fPr>
                        <m:num>
                          <m:r>
                            <a:rPr lang="pt-BR" sz="1600" b="0" i="1" smtClean="0">
                              <a:latin typeface="Cambria Math"/>
                            </a:rPr>
                            <m:t>𝑝𝑟𝑒𝑐𝑖𝑠</m:t>
                          </m:r>
                          <m:r>
                            <a:rPr lang="pt-BR" sz="1600" b="0" i="1" smtClean="0">
                              <a:latin typeface="Cambria Math"/>
                            </a:rPr>
                            <m:t>ã</m:t>
                          </m:r>
                          <m:r>
                            <a:rPr lang="pt-BR" sz="1600" b="0" i="1" smtClean="0">
                              <a:latin typeface="Cambria Math"/>
                            </a:rPr>
                            <m:t>𝑜</m:t>
                          </m:r>
                          <m:r>
                            <a:rPr lang="pt-BR" sz="1600" b="0" i="1" smtClean="0">
                              <a:latin typeface="Cambria Math"/>
                            </a:rPr>
                            <m:t>∗</m:t>
                          </m:r>
                          <m:r>
                            <a:rPr lang="pt-BR" sz="1600" b="0" i="1" smtClean="0">
                              <a:latin typeface="Cambria Math"/>
                            </a:rPr>
                            <m:t>𝑠𝑒𝑛𝑠𝑖𝑏𝑖𝑙𝑖𝑑𝑎𝑑𝑒</m:t>
                          </m:r>
                        </m:num>
                        <m:den>
                          <m:r>
                            <a:rPr lang="pt-BR" sz="1600" i="1">
                              <a:latin typeface="Cambria Math"/>
                            </a:rPr>
                            <m:t>𝑝𝑟𝑒𝑐𝑖𝑠</m:t>
                          </m:r>
                          <m:r>
                            <a:rPr lang="pt-BR" sz="1600" i="1">
                              <a:latin typeface="Cambria Math"/>
                            </a:rPr>
                            <m:t>ã</m:t>
                          </m:r>
                          <m:r>
                            <a:rPr lang="pt-BR" sz="1600" i="1">
                              <a:latin typeface="Cambria Math"/>
                            </a:rPr>
                            <m:t>𝑜</m:t>
                          </m:r>
                          <m:r>
                            <a:rPr lang="pt-BR" sz="1600" b="0" i="1" smtClean="0">
                              <a:latin typeface="Cambria Math"/>
                            </a:rPr>
                            <m:t>+</m:t>
                          </m:r>
                          <m:r>
                            <a:rPr lang="pt-BR" sz="1600" i="1">
                              <a:latin typeface="Cambria Math"/>
                            </a:rPr>
                            <m:t>𝑠𝑒𝑛𝑠𝑖𝑏𝑖𝑙𝑖𝑑𝑎𝑑𝑒</m:t>
                          </m:r>
                        </m:den>
                      </m:f>
                    </m:oMath>
                  </m:oMathPara>
                </a14:m>
                <a:endParaRPr lang="pt-BR" sz="1600" dirty="0">
                  <a:latin typeface="Times New Roman" panose="02020603050405020304" pitchFamily="18" charset="0"/>
                  <a:cs typeface="Times New Roman" panose="02020603050405020304" pitchFamily="18" charset="0"/>
                </a:endParaRPr>
              </a:p>
            </p:txBody>
          </p:sp>
        </mc:Choice>
        <mc:Fallback xmlns="">
          <p:sp>
            <p:nvSpPr>
              <p:cNvPr id="14" name="CaixaDeTexto 13"/>
              <p:cNvSpPr txBox="1">
                <a:spLocks noRot="1" noChangeAspect="1" noMove="1" noResize="1" noEditPoints="1" noAdjustHandles="1" noChangeArrowheads="1" noChangeShapeType="1" noTextEdit="1"/>
              </p:cNvSpPr>
              <p:nvPr/>
            </p:nvSpPr>
            <p:spPr>
              <a:xfrm>
                <a:off x="4987947" y="5059930"/>
                <a:ext cx="3760517" cy="601318"/>
              </a:xfrm>
              <a:prstGeom prst="rect">
                <a:avLst/>
              </a:prstGeom>
              <a:blipFill rotWithShape="1">
                <a:blip r:embed="rId5"/>
                <a:stretch>
                  <a:fillRect/>
                </a:stretch>
              </a:blipFill>
            </p:spPr>
            <p:txBody>
              <a:bodyPr/>
              <a:lstStyle/>
              <a:p>
                <a:r>
                  <a:rPr lang="pt-BR">
                    <a:noFill/>
                  </a:rPr>
                  <a:t> </a:t>
                </a:r>
              </a:p>
            </p:txBody>
          </p:sp>
        </mc:Fallback>
      </mc:AlternateContent>
      <p:sp>
        <p:nvSpPr>
          <p:cNvPr id="9" name="CaixaDeTexto 8"/>
          <p:cNvSpPr txBox="1"/>
          <p:nvPr/>
        </p:nvSpPr>
        <p:spPr>
          <a:xfrm>
            <a:off x="107504" y="6309320"/>
            <a:ext cx="8922635" cy="461665"/>
          </a:xfrm>
          <a:prstGeom prst="rect">
            <a:avLst/>
          </a:prstGeom>
          <a:noFill/>
        </p:spPr>
        <p:txBody>
          <a:bodyPr wrap="none" rtlCol="0">
            <a:spAutoFit/>
          </a:bodyPr>
          <a:lstStyle/>
          <a:p>
            <a:pPr algn="l"/>
            <a:r>
              <a:rPr lang="pt-BR" dirty="0"/>
              <a:t>OBS: sensibilidade = </a:t>
            </a:r>
            <a:r>
              <a:rPr lang="pt-BR" dirty="0" err="1"/>
              <a:t>revocação</a:t>
            </a:r>
            <a:r>
              <a:rPr lang="pt-BR" dirty="0"/>
              <a:t> = </a:t>
            </a:r>
            <a:r>
              <a:rPr lang="pt-BR" i="1" dirty="0"/>
              <a:t>recall = taxa de verdadeiros positivos – equivale à exatidão do produtor da classe positivo</a:t>
            </a:r>
          </a:p>
          <a:p>
            <a:pPr marL="450850" algn="l"/>
            <a:r>
              <a:rPr lang="pt-BR" dirty="0"/>
              <a:t>precisão – equivale à exatidão do usuário da classe positivo</a:t>
            </a:r>
          </a:p>
        </p:txBody>
      </p:sp>
      <mc:AlternateContent xmlns:mc="http://schemas.openxmlformats.org/markup-compatibility/2006" xmlns:a14="http://schemas.microsoft.com/office/drawing/2010/main">
        <mc:Choice Requires="a14">
          <p:sp>
            <p:nvSpPr>
              <p:cNvPr id="16" name="Text Box 68"/>
              <p:cNvSpPr txBox="1">
                <a:spLocks noChangeArrowheads="1"/>
              </p:cNvSpPr>
              <p:nvPr/>
            </p:nvSpPr>
            <p:spPr bwMode="auto">
              <a:xfrm>
                <a:off x="323528" y="5805264"/>
                <a:ext cx="8424936" cy="461665"/>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O </a:t>
                </a:r>
                <a14:m>
                  <m:oMath xmlns:m="http://schemas.openxmlformats.org/officeDocument/2006/math">
                    <m:r>
                      <a:rPr lang="pt-BR" sz="1600" i="1">
                        <a:latin typeface="Cambria Math"/>
                      </a:rPr>
                      <m:t>𝐹</m:t>
                    </m:r>
                    <m:r>
                      <a:rPr lang="pt-BR" sz="1600" i="1">
                        <a:latin typeface="Cambria Math"/>
                      </a:rPr>
                      <m:t>1 </m:t>
                    </m:r>
                    <m:r>
                      <a:rPr lang="pt-BR" sz="1600" i="1">
                        <a:latin typeface="Cambria Math"/>
                      </a:rPr>
                      <m:t>𝑠𝑐𝑜𝑟𝑒</m:t>
                    </m:r>
                  </m:oMath>
                </a14:m>
                <a:r>
                  <a:rPr lang="pt-BR" sz="1600" dirty="0"/>
                  <a:t> é representa uma média balanceada entre a precisão e a sensibilidade</a:t>
                </a:r>
              </a:p>
            </p:txBody>
          </p:sp>
        </mc:Choice>
        <mc:Fallback xmlns="">
          <p:sp>
            <p:nvSpPr>
              <p:cNvPr id="16" name="Text Box 68"/>
              <p:cNvSpPr txBox="1">
                <a:spLocks noRot="1" noChangeAspect="1" noMove="1" noResize="1" noEditPoints="1" noAdjustHandles="1" noChangeArrowheads="1" noChangeShapeType="1" noTextEdit="1"/>
              </p:cNvSpPr>
              <p:nvPr/>
            </p:nvSpPr>
            <p:spPr bwMode="auto">
              <a:xfrm>
                <a:off x="323528" y="5805264"/>
                <a:ext cx="8424936" cy="461665"/>
              </a:xfrm>
              <a:prstGeom prst="rect">
                <a:avLst/>
              </a:prstGeom>
              <a:blipFill rotWithShape="1">
                <a:blip r:embed="rId6"/>
                <a:stretch>
                  <a:fillRect l="-362" b="-7895"/>
                </a:stretch>
              </a:blipFill>
              <a:ln>
                <a:noFill/>
              </a:ln>
              <a:extLst/>
            </p:spPr>
            <p:txBody>
              <a:bodyPr/>
              <a:lstStyle/>
              <a:p>
                <a:r>
                  <a:rPr lang="pt-BR">
                    <a:noFill/>
                  </a:rPr>
                  <a:t> </a:t>
                </a:r>
              </a:p>
            </p:txBody>
          </p:sp>
        </mc:Fallback>
      </mc:AlternateContent>
    </p:spTree>
    <p:extLst>
      <p:ext uri="{BB962C8B-B14F-4D97-AF65-F5344CB8AC3E}">
        <p14:creationId xmlns:p14="http://schemas.microsoft.com/office/powerpoint/2010/main" val="251587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9"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Avaliação de Classificação Binária</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54</a:t>
            </a:fld>
            <a:endParaRPr lang="pt-BR" dirty="0"/>
          </a:p>
        </p:txBody>
      </p:sp>
      <p:grpSp>
        <p:nvGrpSpPr>
          <p:cNvPr id="22" name="Grupo 21"/>
          <p:cNvGrpSpPr/>
          <p:nvPr/>
        </p:nvGrpSpPr>
        <p:grpSpPr>
          <a:xfrm>
            <a:off x="4105443" y="1915940"/>
            <a:ext cx="2160000" cy="2471400"/>
            <a:chOff x="3251060" y="2911502"/>
            <a:chExt cx="2160000" cy="247140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060" y="2911502"/>
              <a:ext cx="2160000" cy="2160000"/>
            </a:xfrm>
            <a:prstGeom prst="rect">
              <a:avLst/>
            </a:prstGeom>
            <a:ln>
              <a:solidFill>
                <a:schemeClr val="tx1"/>
              </a:solidFill>
            </a:ln>
          </p:spPr>
        </p:pic>
        <p:sp>
          <p:nvSpPr>
            <p:cNvPr id="9" name="CaixaDeTexto 8"/>
            <p:cNvSpPr txBox="1"/>
            <p:nvPr/>
          </p:nvSpPr>
          <p:spPr>
            <a:xfrm>
              <a:off x="3634395" y="5105903"/>
              <a:ext cx="1393330" cy="276999"/>
            </a:xfrm>
            <a:prstGeom prst="rect">
              <a:avLst/>
            </a:prstGeom>
            <a:noFill/>
          </p:spPr>
          <p:txBody>
            <a:bodyPr wrap="none" rtlCol="0">
              <a:spAutoFit/>
            </a:bodyPr>
            <a:lstStyle/>
            <a:p>
              <a:r>
                <a:rPr lang="pt-BR" dirty="0"/>
                <a:t>Mínima Distância</a:t>
              </a:r>
            </a:p>
          </p:txBody>
        </p:sp>
      </p:grpSp>
      <p:grpSp>
        <p:nvGrpSpPr>
          <p:cNvPr id="16" name="Grupo 15"/>
          <p:cNvGrpSpPr/>
          <p:nvPr/>
        </p:nvGrpSpPr>
        <p:grpSpPr>
          <a:xfrm>
            <a:off x="6588464" y="1915940"/>
            <a:ext cx="2160000" cy="2471400"/>
            <a:chOff x="5552410" y="2911502"/>
            <a:chExt cx="2160000" cy="247140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10" y="2911502"/>
              <a:ext cx="2160000" cy="2160000"/>
            </a:xfrm>
            <a:prstGeom prst="rect">
              <a:avLst/>
            </a:prstGeom>
            <a:ln>
              <a:solidFill>
                <a:schemeClr val="tx1"/>
              </a:solidFill>
            </a:ln>
          </p:spPr>
        </p:pic>
        <p:sp>
          <p:nvSpPr>
            <p:cNvPr id="12" name="CaixaDeTexto 11"/>
            <p:cNvSpPr txBox="1"/>
            <p:nvPr/>
          </p:nvSpPr>
          <p:spPr>
            <a:xfrm>
              <a:off x="6104060" y="5105903"/>
              <a:ext cx="1056701" cy="276999"/>
            </a:xfrm>
            <a:prstGeom prst="rect">
              <a:avLst/>
            </a:prstGeom>
            <a:noFill/>
          </p:spPr>
          <p:txBody>
            <a:bodyPr wrap="none" rtlCol="0">
              <a:spAutoFit/>
            </a:bodyPr>
            <a:lstStyle/>
            <a:p>
              <a:r>
                <a:rPr lang="pt-BR" dirty="0" err="1"/>
                <a:t>Mahalanobis</a:t>
              </a:r>
              <a:endParaRPr lang="pt-BR" dirty="0"/>
            </a:p>
          </p:txBody>
        </p:sp>
      </p:grpSp>
      <p:grpSp>
        <p:nvGrpSpPr>
          <p:cNvPr id="15" name="Grupo 14"/>
          <p:cNvGrpSpPr/>
          <p:nvPr/>
        </p:nvGrpSpPr>
        <p:grpSpPr>
          <a:xfrm>
            <a:off x="4105443" y="4413984"/>
            <a:ext cx="2160000" cy="2471400"/>
            <a:chOff x="7740592" y="2911502"/>
            <a:chExt cx="2160000" cy="2471400"/>
          </a:xfrm>
        </p:grpSpPr>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592" y="2911502"/>
              <a:ext cx="2160000" cy="2160000"/>
            </a:xfrm>
            <a:prstGeom prst="rect">
              <a:avLst/>
            </a:prstGeom>
            <a:ln>
              <a:solidFill>
                <a:schemeClr val="tx1"/>
              </a:solidFill>
            </a:ln>
          </p:spPr>
        </p:pic>
        <p:sp>
          <p:nvSpPr>
            <p:cNvPr id="13" name="CaixaDeTexto 12"/>
            <p:cNvSpPr txBox="1"/>
            <p:nvPr/>
          </p:nvSpPr>
          <p:spPr>
            <a:xfrm>
              <a:off x="8556737" y="5105903"/>
              <a:ext cx="527710" cy="276999"/>
            </a:xfrm>
            <a:prstGeom prst="rect">
              <a:avLst/>
            </a:prstGeom>
            <a:noFill/>
          </p:spPr>
          <p:txBody>
            <a:bodyPr wrap="none" rtlCol="0">
              <a:spAutoFit/>
            </a:bodyPr>
            <a:lstStyle/>
            <a:p>
              <a:r>
                <a:rPr lang="pt-BR" dirty="0"/>
                <a:t>SVM</a:t>
              </a:r>
            </a:p>
          </p:txBody>
        </p:sp>
      </p:grpSp>
      <p:grpSp>
        <p:nvGrpSpPr>
          <p:cNvPr id="11" name="Grupo 10"/>
          <p:cNvGrpSpPr/>
          <p:nvPr/>
        </p:nvGrpSpPr>
        <p:grpSpPr>
          <a:xfrm>
            <a:off x="6588464" y="4413984"/>
            <a:ext cx="2160000" cy="2471400"/>
            <a:chOff x="9900592" y="2911502"/>
            <a:chExt cx="2160000" cy="2471400"/>
          </a:xfrm>
        </p:grpSpPr>
        <p:pic>
          <p:nvPicPr>
            <p:cNvPr id="8" name="Image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0592" y="2911502"/>
              <a:ext cx="2160000" cy="2160000"/>
            </a:xfrm>
            <a:prstGeom prst="rect">
              <a:avLst/>
            </a:prstGeom>
            <a:ln>
              <a:solidFill>
                <a:schemeClr val="tx1"/>
              </a:solidFill>
            </a:ln>
          </p:spPr>
        </p:pic>
        <p:sp>
          <p:nvSpPr>
            <p:cNvPr id="14" name="CaixaDeTexto 13"/>
            <p:cNvSpPr txBox="1"/>
            <p:nvPr/>
          </p:nvSpPr>
          <p:spPr>
            <a:xfrm>
              <a:off x="10445830" y="5105903"/>
              <a:ext cx="1069524" cy="276999"/>
            </a:xfrm>
            <a:prstGeom prst="rect">
              <a:avLst/>
            </a:prstGeom>
            <a:noFill/>
          </p:spPr>
          <p:txBody>
            <a:bodyPr wrap="none" rtlCol="0">
              <a:spAutoFit/>
            </a:bodyPr>
            <a:lstStyle/>
            <a:p>
              <a:r>
                <a:rPr lang="pt-BR" dirty="0"/>
                <a:t>Rede Neural</a:t>
              </a:r>
            </a:p>
          </p:txBody>
        </p:sp>
      </p:grpSp>
      <p:sp>
        <p:nvSpPr>
          <p:cNvPr id="19" name="Text Box 68"/>
          <p:cNvSpPr txBox="1">
            <a:spLocks noChangeArrowheads="1"/>
          </p:cNvSpPr>
          <p:nvPr/>
        </p:nvSpPr>
        <p:spPr bwMode="auto">
          <a:xfrm>
            <a:off x="323528" y="1351995"/>
            <a:ext cx="8424936" cy="420821"/>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Exemplo: Detecção de corpos d’água</a:t>
            </a:r>
          </a:p>
        </p:txBody>
      </p:sp>
      <p:grpSp>
        <p:nvGrpSpPr>
          <p:cNvPr id="21" name="Grupo 20"/>
          <p:cNvGrpSpPr/>
          <p:nvPr/>
        </p:nvGrpSpPr>
        <p:grpSpPr>
          <a:xfrm>
            <a:off x="395536" y="1899441"/>
            <a:ext cx="3287814" cy="3761807"/>
            <a:chOff x="60050" y="2911502"/>
            <a:chExt cx="2160000" cy="2471400"/>
          </a:xfrm>
        </p:grpSpPr>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50" y="2911502"/>
              <a:ext cx="2160000"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aixaDeTexto 19"/>
            <p:cNvSpPr txBox="1"/>
            <p:nvPr/>
          </p:nvSpPr>
          <p:spPr>
            <a:xfrm>
              <a:off x="310336" y="5105903"/>
              <a:ext cx="1659429" cy="276999"/>
            </a:xfrm>
            <a:prstGeom prst="rect">
              <a:avLst/>
            </a:prstGeom>
            <a:noFill/>
          </p:spPr>
          <p:txBody>
            <a:bodyPr wrap="none" rtlCol="0">
              <a:spAutoFit/>
            </a:bodyPr>
            <a:lstStyle/>
            <a:p>
              <a:r>
                <a:rPr lang="pt-BR" dirty="0" err="1"/>
                <a:t>Landsat</a:t>
              </a:r>
              <a:r>
                <a:rPr lang="pt-BR" dirty="0"/>
                <a:t> TM 5R4G3B</a:t>
              </a:r>
            </a:p>
          </p:txBody>
        </p:sp>
      </p:grpSp>
      <p:sp>
        <p:nvSpPr>
          <p:cNvPr id="24" name="Text Box 68"/>
          <p:cNvSpPr txBox="1">
            <a:spLocks noChangeArrowheads="1"/>
          </p:cNvSpPr>
          <p:nvPr/>
        </p:nvSpPr>
        <p:spPr bwMode="auto">
          <a:xfrm>
            <a:off x="420326" y="6351711"/>
            <a:ext cx="3215570" cy="461665"/>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Qual teve melhor desempenho?</a:t>
            </a:r>
          </a:p>
        </p:txBody>
      </p:sp>
      <p:grpSp>
        <p:nvGrpSpPr>
          <p:cNvPr id="27" name="Grupo 26"/>
          <p:cNvGrpSpPr/>
          <p:nvPr/>
        </p:nvGrpSpPr>
        <p:grpSpPr>
          <a:xfrm>
            <a:off x="350832" y="5570656"/>
            <a:ext cx="3260274" cy="738664"/>
            <a:chOff x="350832" y="5570656"/>
            <a:chExt cx="3260274" cy="738664"/>
          </a:xfrm>
        </p:grpSpPr>
        <p:sp>
          <p:nvSpPr>
            <p:cNvPr id="26" name="Text Box 68"/>
            <p:cNvSpPr txBox="1">
              <a:spLocks noChangeArrowheads="1"/>
            </p:cNvSpPr>
            <p:nvPr/>
          </p:nvSpPr>
          <p:spPr bwMode="auto">
            <a:xfrm>
              <a:off x="395536" y="5570656"/>
              <a:ext cx="3215570" cy="738664"/>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400" dirty="0"/>
                <a:t>Amostras de treinamento:</a:t>
              </a:r>
            </a:p>
            <a:p>
              <a:pPr marL="355600" indent="-355600" algn="l" eaLnBrk="1" hangingPunct="1">
                <a:defRPr/>
              </a:pPr>
              <a:r>
                <a:rPr lang="pt-BR" sz="1400" dirty="0"/>
                <a:t>30 de água</a:t>
              </a:r>
            </a:p>
            <a:p>
              <a:pPr marL="355600" indent="-355600" algn="l" eaLnBrk="1" hangingPunct="1">
                <a:defRPr/>
              </a:pPr>
              <a:r>
                <a:rPr lang="pt-BR" sz="1400" dirty="0"/>
                <a:t>230 de não água</a:t>
              </a:r>
            </a:p>
          </p:txBody>
        </p:sp>
        <p:sp>
          <p:nvSpPr>
            <p:cNvPr id="23" name="Elipse 22"/>
            <p:cNvSpPr/>
            <p:nvPr/>
          </p:nvSpPr>
          <p:spPr bwMode="auto">
            <a:xfrm>
              <a:off x="350832" y="5903102"/>
              <a:ext cx="72000" cy="72000"/>
            </a:xfrm>
            <a:prstGeom prst="ellipse">
              <a:avLst/>
            </a:prstGeom>
            <a:solidFill>
              <a:srgbClr val="00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8" name="Elipse 27"/>
            <p:cNvSpPr/>
            <p:nvPr/>
          </p:nvSpPr>
          <p:spPr bwMode="auto">
            <a:xfrm>
              <a:off x="350832" y="6118217"/>
              <a:ext cx="72000"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pic>
        <p:nvPicPr>
          <p:cNvPr id="6" name="Imagem 5"/>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95536" y="1899441"/>
            <a:ext cx="3286800" cy="3286800"/>
          </a:xfrm>
          <a:prstGeom prst="rect">
            <a:avLst/>
          </a:prstGeom>
        </p:spPr>
      </p:pic>
    </p:spTree>
    <p:extLst>
      <p:ext uri="{BB962C8B-B14F-4D97-AF65-F5344CB8AC3E}">
        <p14:creationId xmlns:p14="http://schemas.microsoft.com/office/powerpoint/2010/main" val="1370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Avaliação de Classificação Binária</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55</a:t>
            </a:fld>
            <a:endParaRPr lang="pt-BR" dirty="0"/>
          </a:p>
        </p:txBody>
      </p:sp>
      <p:grpSp>
        <p:nvGrpSpPr>
          <p:cNvPr id="22" name="Grupo 21"/>
          <p:cNvGrpSpPr/>
          <p:nvPr/>
        </p:nvGrpSpPr>
        <p:grpSpPr>
          <a:xfrm>
            <a:off x="107504" y="1690716"/>
            <a:ext cx="2160000" cy="2471400"/>
            <a:chOff x="3251060" y="2911502"/>
            <a:chExt cx="2160000" cy="247140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060" y="2911502"/>
              <a:ext cx="2160000" cy="2160000"/>
            </a:xfrm>
            <a:prstGeom prst="rect">
              <a:avLst/>
            </a:prstGeom>
            <a:ln>
              <a:solidFill>
                <a:schemeClr val="tx1"/>
              </a:solidFill>
            </a:ln>
          </p:spPr>
        </p:pic>
        <p:sp>
          <p:nvSpPr>
            <p:cNvPr id="9" name="CaixaDeTexto 8"/>
            <p:cNvSpPr txBox="1"/>
            <p:nvPr/>
          </p:nvSpPr>
          <p:spPr>
            <a:xfrm>
              <a:off x="3634395" y="5105903"/>
              <a:ext cx="1393330" cy="276999"/>
            </a:xfrm>
            <a:prstGeom prst="rect">
              <a:avLst/>
            </a:prstGeom>
            <a:noFill/>
          </p:spPr>
          <p:txBody>
            <a:bodyPr wrap="none" rtlCol="0">
              <a:spAutoFit/>
            </a:bodyPr>
            <a:lstStyle/>
            <a:p>
              <a:r>
                <a:rPr lang="pt-BR" dirty="0"/>
                <a:t>Mínima Distância</a:t>
              </a:r>
            </a:p>
          </p:txBody>
        </p:sp>
      </p:grpSp>
      <p:grpSp>
        <p:nvGrpSpPr>
          <p:cNvPr id="16" name="Grupo 15"/>
          <p:cNvGrpSpPr/>
          <p:nvPr/>
        </p:nvGrpSpPr>
        <p:grpSpPr>
          <a:xfrm>
            <a:off x="2363755" y="1690716"/>
            <a:ext cx="2160000" cy="2471400"/>
            <a:chOff x="5552410" y="2911502"/>
            <a:chExt cx="2160000" cy="247140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10" y="2911502"/>
              <a:ext cx="2160000" cy="2160000"/>
            </a:xfrm>
            <a:prstGeom prst="rect">
              <a:avLst/>
            </a:prstGeom>
            <a:ln>
              <a:solidFill>
                <a:schemeClr val="tx1"/>
              </a:solidFill>
            </a:ln>
          </p:spPr>
        </p:pic>
        <p:sp>
          <p:nvSpPr>
            <p:cNvPr id="12" name="CaixaDeTexto 11"/>
            <p:cNvSpPr txBox="1"/>
            <p:nvPr/>
          </p:nvSpPr>
          <p:spPr>
            <a:xfrm>
              <a:off x="6104060" y="5105903"/>
              <a:ext cx="1056701" cy="276999"/>
            </a:xfrm>
            <a:prstGeom prst="rect">
              <a:avLst/>
            </a:prstGeom>
            <a:noFill/>
          </p:spPr>
          <p:txBody>
            <a:bodyPr wrap="none" rtlCol="0">
              <a:spAutoFit/>
            </a:bodyPr>
            <a:lstStyle/>
            <a:p>
              <a:r>
                <a:rPr lang="pt-BR" dirty="0" err="1"/>
                <a:t>Mahalanobis</a:t>
              </a:r>
              <a:endParaRPr lang="pt-BR" dirty="0"/>
            </a:p>
          </p:txBody>
        </p:sp>
      </p:grpSp>
      <p:grpSp>
        <p:nvGrpSpPr>
          <p:cNvPr id="15" name="Grupo 14"/>
          <p:cNvGrpSpPr/>
          <p:nvPr/>
        </p:nvGrpSpPr>
        <p:grpSpPr>
          <a:xfrm>
            <a:off x="4620006" y="1690716"/>
            <a:ext cx="2160000" cy="2471400"/>
            <a:chOff x="7740592" y="2911502"/>
            <a:chExt cx="2160000" cy="2471400"/>
          </a:xfrm>
        </p:grpSpPr>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592" y="2911502"/>
              <a:ext cx="2160000" cy="2160000"/>
            </a:xfrm>
            <a:prstGeom prst="rect">
              <a:avLst/>
            </a:prstGeom>
            <a:ln>
              <a:solidFill>
                <a:schemeClr val="tx1"/>
              </a:solidFill>
            </a:ln>
          </p:spPr>
        </p:pic>
        <p:sp>
          <p:nvSpPr>
            <p:cNvPr id="13" name="CaixaDeTexto 12"/>
            <p:cNvSpPr txBox="1"/>
            <p:nvPr/>
          </p:nvSpPr>
          <p:spPr>
            <a:xfrm>
              <a:off x="8556737" y="5105903"/>
              <a:ext cx="527710" cy="276999"/>
            </a:xfrm>
            <a:prstGeom prst="rect">
              <a:avLst/>
            </a:prstGeom>
            <a:noFill/>
          </p:spPr>
          <p:txBody>
            <a:bodyPr wrap="none" rtlCol="0">
              <a:spAutoFit/>
            </a:bodyPr>
            <a:lstStyle/>
            <a:p>
              <a:r>
                <a:rPr lang="pt-BR" dirty="0"/>
                <a:t>SVM</a:t>
              </a:r>
            </a:p>
          </p:txBody>
        </p:sp>
      </p:grpSp>
      <p:grpSp>
        <p:nvGrpSpPr>
          <p:cNvPr id="11" name="Grupo 10"/>
          <p:cNvGrpSpPr/>
          <p:nvPr/>
        </p:nvGrpSpPr>
        <p:grpSpPr>
          <a:xfrm>
            <a:off x="6876256" y="1690716"/>
            <a:ext cx="2160000" cy="2471400"/>
            <a:chOff x="9900592" y="2911502"/>
            <a:chExt cx="2160000" cy="2471400"/>
          </a:xfrm>
        </p:grpSpPr>
        <p:pic>
          <p:nvPicPr>
            <p:cNvPr id="8" name="Image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0592" y="2911502"/>
              <a:ext cx="2160000" cy="2160000"/>
            </a:xfrm>
            <a:prstGeom prst="rect">
              <a:avLst/>
            </a:prstGeom>
            <a:ln>
              <a:solidFill>
                <a:schemeClr val="tx1"/>
              </a:solidFill>
            </a:ln>
          </p:spPr>
        </p:pic>
        <p:sp>
          <p:nvSpPr>
            <p:cNvPr id="14" name="CaixaDeTexto 13"/>
            <p:cNvSpPr txBox="1"/>
            <p:nvPr/>
          </p:nvSpPr>
          <p:spPr>
            <a:xfrm>
              <a:off x="10445830" y="5105903"/>
              <a:ext cx="1069524" cy="276999"/>
            </a:xfrm>
            <a:prstGeom prst="rect">
              <a:avLst/>
            </a:prstGeom>
            <a:noFill/>
          </p:spPr>
          <p:txBody>
            <a:bodyPr wrap="none" rtlCol="0">
              <a:spAutoFit/>
            </a:bodyPr>
            <a:lstStyle/>
            <a:p>
              <a:r>
                <a:rPr lang="pt-BR" dirty="0"/>
                <a:t>Rede Neural</a:t>
              </a:r>
            </a:p>
          </p:txBody>
        </p:sp>
      </p:grpSp>
      <p:sp>
        <p:nvSpPr>
          <p:cNvPr id="19" name="Text Box 68"/>
          <p:cNvSpPr txBox="1">
            <a:spLocks noChangeArrowheads="1"/>
          </p:cNvSpPr>
          <p:nvPr/>
        </p:nvSpPr>
        <p:spPr bwMode="auto">
          <a:xfrm>
            <a:off x="323528" y="1279987"/>
            <a:ext cx="8424936" cy="420821"/>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Exemplo: Detecção de corpos d’água</a:t>
            </a:r>
          </a:p>
        </p:txBody>
      </p:sp>
      <p:pic>
        <p:nvPicPr>
          <p:cNvPr id="532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912" y="4563278"/>
            <a:ext cx="3870176" cy="232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Grupo 28"/>
          <p:cNvGrpSpPr/>
          <p:nvPr/>
        </p:nvGrpSpPr>
        <p:grpSpPr>
          <a:xfrm>
            <a:off x="467544" y="4941168"/>
            <a:ext cx="8127195" cy="1728192"/>
            <a:chOff x="467544" y="4941168"/>
            <a:chExt cx="8127195" cy="1728192"/>
          </a:xfrm>
        </p:grpSpPr>
        <p:pic>
          <p:nvPicPr>
            <p:cNvPr id="532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8224" y="5805360"/>
              <a:ext cx="2006515"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8224" y="4941168"/>
              <a:ext cx="2006515"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7544" y="5805360"/>
              <a:ext cx="2006515"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7544" y="4941168"/>
              <a:ext cx="2006515"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Retângulo 23"/>
          <p:cNvSpPr/>
          <p:nvPr/>
        </p:nvSpPr>
        <p:spPr bwMode="auto">
          <a:xfrm>
            <a:off x="4535996" y="1556792"/>
            <a:ext cx="2340260" cy="26642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40" name="Grupo 39"/>
          <p:cNvGrpSpPr/>
          <p:nvPr/>
        </p:nvGrpSpPr>
        <p:grpSpPr>
          <a:xfrm>
            <a:off x="107504" y="4202504"/>
            <a:ext cx="3260274" cy="738664"/>
            <a:chOff x="350832" y="5570656"/>
            <a:chExt cx="3260274" cy="738664"/>
          </a:xfrm>
        </p:grpSpPr>
        <p:sp>
          <p:nvSpPr>
            <p:cNvPr id="41" name="Text Box 68"/>
            <p:cNvSpPr txBox="1">
              <a:spLocks noChangeArrowheads="1"/>
            </p:cNvSpPr>
            <p:nvPr/>
          </p:nvSpPr>
          <p:spPr bwMode="auto">
            <a:xfrm>
              <a:off x="395536" y="5570656"/>
              <a:ext cx="3215570" cy="738664"/>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400" dirty="0"/>
                <a:t>Amostras de teste:</a:t>
              </a:r>
            </a:p>
            <a:p>
              <a:pPr marL="355600" indent="-355600" algn="l" eaLnBrk="1" hangingPunct="1">
                <a:defRPr/>
              </a:pPr>
              <a:r>
                <a:rPr lang="pt-BR" sz="1400" dirty="0"/>
                <a:t>35 de água</a:t>
              </a:r>
            </a:p>
            <a:p>
              <a:pPr marL="355600" indent="-355600" algn="l" eaLnBrk="1" hangingPunct="1">
                <a:defRPr/>
              </a:pPr>
              <a:r>
                <a:rPr lang="pt-BR" sz="1400" dirty="0"/>
                <a:t>50 de não água</a:t>
              </a:r>
            </a:p>
          </p:txBody>
        </p:sp>
        <p:sp>
          <p:nvSpPr>
            <p:cNvPr id="42" name="Elipse 41"/>
            <p:cNvSpPr/>
            <p:nvPr/>
          </p:nvSpPr>
          <p:spPr bwMode="auto">
            <a:xfrm>
              <a:off x="350832" y="5903102"/>
              <a:ext cx="72000" cy="72000"/>
            </a:xfrm>
            <a:prstGeom prst="ellipse">
              <a:avLst/>
            </a:prstGeom>
            <a:solidFill>
              <a:srgbClr val="00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3" name="Elipse 42"/>
            <p:cNvSpPr/>
            <p:nvPr/>
          </p:nvSpPr>
          <p:spPr bwMode="auto">
            <a:xfrm>
              <a:off x="350832" y="6118217"/>
              <a:ext cx="72000"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pic>
        <p:nvPicPr>
          <p:cNvPr id="6" name="Imagem 5"/>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7504" y="1690716"/>
            <a:ext cx="2160000" cy="2160000"/>
          </a:xfrm>
          <a:prstGeom prst="rect">
            <a:avLst/>
          </a:prstGeom>
        </p:spPr>
      </p:pic>
      <p:pic>
        <p:nvPicPr>
          <p:cNvPr id="30" name="Imagem 29"/>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363755" y="1690716"/>
            <a:ext cx="2160000" cy="2160000"/>
          </a:xfrm>
          <a:prstGeom prst="rect">
            <a:avLst/>
          </a:prstGeom>
        </p:spPr>
      </p:pic>
      <p:pic>
        <p:nvPicPr>
          <p:cNvPr id="31" name="Imagem 30"/>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620006" y="1690716"/>
            <a:ext cx="2160000" cy="2160000"/>
          </a:xfrm>
          <a:prstGeom prst="rect">
            <a:avLst/>
          </a:prstGeom>
        </p:spPr>
      </p:pic>
      <p:pic>
        <p:nvPicPr>
          <p:cNvPr id="32" name="Imagem 31"/>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876256" y="1690716"/>
            <a:ext cx="2160000" cy="2160000"/>
          </a:xfrm>
          <a:prstGeom prst="rect">
            <a:avLst/>
          </a:prstGeom>
        </p:spPr>
      </p:pic>
    </p:spTree>
    <p:extLst>
      <p:ext uri="{BB962C8B-B14F-4D97-AF65-F5344CB8AC3E}">
        <p14:creationId xmlns:p14="http://schemas.microsoft.com/office/powerpoint/2010/main" val="39780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Geração de Mapas Binários por Fatiamento</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56</a:t>
            </a:fld>
            <a:endParaRPr lang="pt-BR" dirty="0"/>
          </a:p>
        </p:txBody>
      </p:sp>
      <p:sp>
        <p:nvSpPr>
          <p:cNvPr id="19" name="Text Box 68"/>
          <p:cNvSpPr txBox="1">
            <a:spLocks noChangeArrowheads="1"/>
          </p:cNvSpPr>
          <p:nvPr/>
        </p:nvSpPr>
        <p:spPr bwMode="auto">
          <a:xfrm>
            <a:off x="179512" y="1351995"/>
            <a:ext cx="8856984" cy="3046988"/>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Caso seja necessário a produção de um mapa a partir de uma métrica ou índice que representa uma probabilidade ou risco de ocorrência, é imprescindível a adoção de um limiar que irá definir a faixa de valores associados a classe desejada. Isso acontece em classificadores </a:t>
            </a:r>
            <a:r>
              <a:rPr lang="pt-BR" sz="1600" i="1" dirty="0" err="1"/>
              <a:t>fuzzy</a:t>
            </a:r>
            <a:r>
              <a:rPr lang="pt-BR" sz="1600" dirty="0"/>
              <a:t>, regressões logísticas e modelos de riscos em geral.</a:t>
            </a:r>
          </a:p>
          <a:p>
            <a:pPr marL="355600" indent="-355600" algn="l" eaLnBrk="1" hangingPunct="1">
              <a:lnSpc>
                <a:spcPct val="150000"/>
              </a:lnSpc>
              <a:defRPr/>
            </a:pPr>
            <a:r>
              <a:rPr lang="pt-BR" sz="1600" dirty="0"/>
              <a:t>Essa mesma ideia pode ser aplicada quando se utiliza um índice espectral que maximiza a detecção de um determinação alvo (índices de vegetação, de água, de área construída, </a:t>
            </a:r>
            <a:r>
              <a:rPr lang="pt-BR" sz="1600" dirty="0" err="1"/>
              <a:t>etc</a:t>
            </a:r>
            <a:r>
              <a:rPr lang="pt-BR" sz="1600" dirty="0"/>
              <a:t>).</a:t>
            </a:r>
          </a:p>
          <a:p>
            <a:pPr marL="355600" indent="-355600" algn="l" eaLnBrk="1" hangingPunct="1">
              <a:lnSpc>
                <a:spcPct val="150000"/>
              </a:lnSpc>
              <a:defRPr/>
            </a:pPr>
            <a:r>
              <a:rPr lang="pt-BR" sz="1600" dirty="0"/>
              <a:t>Mas como definir o melhor limiar nesse caso?</a:t>
            </a:r>
          </a:p>
        </p:txBody>
      </p:sp>
      <p:grpSp>
        <p:nvGrpSpPr>
          <p:cNvPr id="6" name="Grupo 5"/>
          <p:cNvGrpSpPr/>
          <p:nvPr/>
        </p:nvGrpSpPr>
        <p:grpSpPr>
          <a:xfrm>
            <a:off x="407591" y="4381333"/>
            <a:ext cx="2159995" cy="2436999"/>
            <a:chOff x="475832" y="4381333"/>
            <a:chExt cx="2159995" cy="2436999"/>
          </a:xfrm>
        </p:grpSpPr>
        <p:pic>
          <p:nvPicPr>
            <p:cNvPr id="3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832" y="4381333"/>
              <a:ext cx="2159995"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CaixaDeTexto 30"/>
            <p:cNvSpPr txBox="1"/>
            <p:nvPr/>
          </p:nvSpPr>
          <p:spPr>
            <a:xfrm>
              <a:off x="475832" y="6541333"/>
              <a:ext cx="2159994" cy="276999"/>
            </a:xfrm>
            <a:prstGeom prst="rect">
              <a:avLst/>
            </a:prstGeom>
            <a:noFill/>
          </p:spPr>
          <p:txBody>
            <a:bodyPr wrap="square" rtlCol="0">
              <a:spAutoFit/>
            </a:bodyPr>
            <a:lstStyle/>
            <a:p>
              <a:r>
                <a:rPr lang="pt-BR" dirty="0" err="1"/>
                <a:t>Landsat</a:t>
              </a:r>
              <a:r>
                <a:rPr lang="pt-BR" dirty="0"/>
                <a:t> TM 5R4G3B</a:t>
              </a:r>
            </a:p>
          </p:txBody>
        </p:sp>
      </p:grpSp>
      <p:grpSp>
        <p:nvGrpSpPr>
          <p:cNvPr id="15" name="Grupo 14"/>
          <p:cNvGrpSpPr/>
          <p:nvPr/>
        </p:nvGrpSpPr>
        <p:grpSpPr>
          <a:xfrm>
            <a:off x="3420112" y="4381333"/>
            <a:ext cx="2160000" cy="2436999"/>
            <a:chOff x="3420112" y="4381333"/>
            <a:chExt cx="2160000" cy="2436999"/>
          </a:xfrm>
        </p:grpSpPr>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112" y="4381333"/>
              <a:ext cx="2160000" cy="2160000"/>
            </a:xfrm>
            <a:prstGeom prst="rect">
              <a:avLst/>
            </a:prstGeom>
          </p:spPr>
        </p:pic>
        <p:sp>
          <p:nvSpPr>
            <p:cNvPr id="34" name="CaixaDeTexto 33"/>
            <p:cNvSpPr txBox="1"/>
            <p:nvPr/>
          </p:nvSpPr>
          <p:spPr>
            <a:xfrm>
              <a:off x="4176146" y="6541333"/>
              <a:ext cx="647934" cy="276999"/>
            </a:xfrm>
            <a:prstGeom prst="rect">
              <a:avLst/>
            </a:prstGeom>
            <a:noFill/>
          </p:spPr>
          <p:txBody>
            <a:bodyPr wrap="none" rtlCol="0">
              <a:spAutoFit/>
            </a:bodyPr>
            <a:lstStyle/>
            <a:p>
              <a:r>
                <a:rPr lang="pt-BR" dirty="0"/>
                <a:t>B3/B5</a:t>
              </a:r>
              <a:endParaRPr lang="pt-BR" i="1" dirty="0"/>
            </a:p>
          </p:txBody>
        </p:sp>
      </p:grpSp>
      <p:sp>
        <p:nvSpPr>
          <p:cNvPr id="37" name="Seta para a direita 36"/>
          <p:cNvSpPr/>
          <p:nvPr/>
        </p:nvSpPr>
        <p:spPr bwMode="auto">
          <a:xfrm>
            <a:off x="2699792" y="5209305"/>
            <a:ext cx="576064" cy="50405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18" name="Grupo 17"/>
          <p:cNvGrpSpPr/>
          <p:nvPr/>
        </p:nvGrpSpPr>
        <p:grpSpPr>
          <a:xfrm>
            <a:off x="6156336" y="3888344"/>
            <a:ext cx="1440000" cy="1440921"/>
            <a:chOff x="6156336" y="3888344"/>
            <a:chExt cx="1440000" cy="1440921"/>
          </a:xfrm>
        </p:grpSpPr>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336" y="3889265"/>
              <a:ext cx="1440000" cy="1440000"/>
            </a:xfrm>
            <a:prstGeom prst="rect">
              <a:avLst/>
            </a:prstGeom>
          </p:spPr>
        </p:pic>
        <p:sp>
          <p:nvSpPr>
            <p:cNvPr id="38" name="CaixaDeTexto 37"/>
            <p:cNvSpPr txBox="1"/>
            <p:nvPr/>
          </p:nvSpPr>
          <p:spPr>
            <a:xfrm>
              <a:off x="6175503" y="3888344"/>
              <a:ext cx="700833" cy="276999"/>
            </a:xfrm>
            <a:prstGeom prst="rect">
              <a:avLst/>
            </a:prstGeom>
            <a:noFill/>
          </p:spPr>
          <p:txBody>
            <a:bodyPr wrap="none" rtlCol="0">
              <a:spAutoFit/>
            </a:bodyPr>
            <a:lstStyle/>
            <a:p>
              <a:pPr algn="l"/>
              <a:r>
                <a:rPr lang="pt-BR" dirty="0">
                  <a:solidFill>
                    <a:schemeClr val="bg1"/>
                  </a:solidFill>
                </a:rPr>
                <a:t>limiar 1</a:t>
              </a:r>
              <a:endParaRPr lang="pt-BR" i="1" dirty="0">
                <a:solidFill>
                  <a:schemeClr val="bg1"/>
                </a:solidFill>
              </a:endParaRPr>
            </a:p>
          </p:txBody>
        </p:sp>
      </p:grpSp>
      <p:grpSp>
        <p:nvGrpSpPr>
          <p:cNvPr id="40" name="Grupo 39"/>
          <p:cNvGrpSpPr/>
          <p:nvPr/>
        </p:nvGrpSpPr>
        <p:grpSpPr>
          <a:xfrm>
            <a:off x="6156336" y="5372455"/>
            <a:ext cx="1440000" cy="1440921"/>
            <a:chOff x="6156336" y="5372455"/>
            <a:chExt cx="1440000" cy="1440921"/>
          </a:xfrm>
        </p:grpSpPr>
        <p:pic>
          <p:nvPicPr>
            <p:cNvPr id="17" name="Imagem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336" y="5373376"/>
              <a:ext cx="1440000" cy="1440000"/>
            </a:xfrm>
            <a:prstGeom prst="rect">
              <a:avLst/>
            </a:prstGeom>
          </p:spPr>
        </p:pic>
        <p:sp>
          <p:nvSpPr>
            <p:cNvPr id="39" name="CaixaDeTexto 38"/>
            <p:cNvSpPr txBox="1"/>
            <p:nvPr/>
          </p:nvSpPr>
          <p:spPr>
            <a:xfrm>
              <a:off x="6175503" y="5372455"/>
              <a:ext cx="958917" cy="276999"/>
            </a:xfrm>
            <a:prstGeom prst="rect">
              <a:avLst/>
            </a:prstGeom>
            <a:noFill/>
          </p:spPr>
          <p:txBody>
            <a:bodyPr wrap="none" rtlCol="0">
              <a:spAutoFit/>
            </a:bodyPr>
            <a:lstStyle/>
            <a:p>
              <a:pPr algn="l"/>
              <a:r>
                <a:rPr lang="pt-BR" dirty="0">
                  <a:solidFill>
                    <a:schemeClr val="bg1"/>
                  </a:solidFill>
                </a:rPr>
                <a:t>limiar 0,75</a:t>
              </a:r>
              <a:endParaRPr lang="pt-BR" i="1" dirty="0">
                <a:solidFill>
                  <a:schemeClr val="bg1"/>
                </a:solidFill>
              </a:endParaRPr>
            </a:p>
          </p:txBody>
        </p:sp>
      </p:grpSp>
    </p:spTree>
    <p:extLst>
      <p:ext uri="{BB962C8B-B14F-4D97-AF65-F5344CB8AC3E}">
        <p14:creationId xmlns:p14="http://schemas.microsoft.com/office/powerpoint/2010/main" val="212232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Curva ROC</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57</a:t>
            </a:fld>
            <a:endParaRPr lang="pt-BR" dirty="0"/>
          </a:p>
        </p:txBody>
      </p:sp>
      <p:sp>
        <p:nvSpPr>
          <p:cNvPr id="19" name="Text Box 68"/>
          <p:cNvSpPr txBox="1">
            <a:spLocks noChangeArrowheads="1"/>
          </p:cNvSpPr>
          <p:nvPr/>
        </p:nvSpPr>
        <p:spPr bwMode="auto">
          <a:xfrm>
            <a:off x="323528" y="1351995"/>
            <a:ext cx="8424936" cy="1569660"/>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lnSpc>
                <a:spcPct val="150000"/>
              </a:lnSpc>
              <a:defRPr/>
            </a:pPr>
            <a:r>
              <a:rPr lang="pt-BR" sz="1600" dirty="0"/>
              <a:t>O gráfico ROC (</a:t>
            </a:r>
            <a:r>
              <a:rPr lang="pt-BR" sz="1600" i="1" dirty="0" err="1"/>
              <a:t>Receiver</a:t>
            </a:r>
            <a:r>
              <a:rPr lang="pt-BR" sz="1600" i="1" dirty="0"/>
              <a:t> </a:t>
            </a:r>
            <a:r>
              <a:rPr lang="pt-BR" sz="1600" i="1" dirty="0" err="1"/>
              <a:t>Operating</a:t>
            </a:r>
            <a:r>
              <a:rPr lang="pt-BR" sz="1600" i="1" dirty="0"/>
              <a:t> </a:t>
            </a:r>
            <a:r>
              <a:rPr lang="pt-BR" sz="1600" i="1" dirty="0" err="1"/>
              <a:t>Characteristics</a:t>
            </a:r>
            <a:r>
              <a:rPr lang="pt-BR" sz="1600" dirty="0"/>
              <a:t>) pode ser usado para avaliar e comparar o desempenho de classificadores, ou definir o melhor limiar a ser utilizado. Permite ponderar a escolha entre benefícios (verdadeiros positivos) e custos (falsos positivos).</a:t>
            </a:r>
          </a:p>
        </p:txBody>
      </p:sp>
      <p:grpSp>
        <p:nvGrpSpPr>
          <p:cNvPr id="20" name="Grupo 19"/>
          <p:cNvGrpSpPr/>
          <p:nvPr/>
        </p:nvGrpSpPr>
        <p:grpSpPr>
          <a:xfrm>
            <a:off x="3658511" y="3140968"/>
            <a:ext cx="4946290" cy="557460"/>
            <a:chOff x="4534393" y="4365104"/>
            <a:chExt cx="4946290" cy="557460"/>
          </a:xfrm>
        </p:grpSpPr>
        <mc:AlternateContent xmlns:mc="http://schemas.openxmlformats.org/markup-compatibility/2006" xmlns:a14="http://schemas.microsoft.com/office/drawing/2010/main">
          <mc:Choice Requires="a14">
            <p:sp>
              <p:nvSpPr>
                <p:cNvPr id="21" name="CaixaDeTexto 20"/>
                <p:cNvSpPr txBox="1"/>
                <p:nvPr/>
              </p:nvSpPr>
              <p:spPr>
                <a:xfrm>
                  <a:off x="4534393" y="4365104"/>
                  <a:ext cx="2027286" cy="557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a:rPr>
                          <m:t>𝑡𝑎𝑥𝑎</m:t>
                        </m:r>
                        <m:r>
                          <a:rPr lang="pt-BR" sz="1600" b="0" i="1" smtClean="0">
                            <a:latin typeface="Cambria Math"/>
                          </a:rPr>
                          <m:t> </m:t>
                        </m:r>
                        <m:r>
                          <a:rPr lang="pt-BR" sz="1600" b="0" i="1" smtClean="0">
                            <a:latin typeface="Cambria Math"/>
                          </a:rPr>
                          <m:t>𝑉𝑃</m:t>
                        </m:r>
                        <m:r>
                          <a:rPr lang="pt-BR" sz="1600" b="0" i="1" smtClean="0">
                            <a:latin typeface="Cambria Math"/>
                          </a:rPr>
                          <m:t>=</m:t>
                        </m:r>
                        <m:f>
                          <m:fPr>
                            <m:ctrlPr>
                              <a:rPr lang="pt-BR" sz="1600" b="0" i="1" smtClean="0">
                                <a:latin typeface="Cambria Math" panose="02040503050406030204" pitchFamily="18" charset="0"/>
                              </a:rPr>
                            </m:ctrlPr>
                          </m:fPr>
                          <m:num>
                            <m:r>
                              <a:rPr lang="pt-BR" sz="1600" b="0" i="1" smtClean="0">
                                <a:latin typeface="Cambria Math"/>
                              </a:rPr>
                              <m:t>𝑉𝑃</m:t>
                            </m:r>
                          </m:num>
                          <m:den>
                            <m:r>
                              <a:rPr lang="pt-BR" sz="1600" b="0" i="1" smtClean="0">
                                <a:latin typeface="Cambria Math"/>
                              </a:rPr>
                              <m:t>𝑉𝑃</m:t>
                            </m:r>
                            <m:r>
                              <a:rPr lang="pt-BR" sz="1600" b="0" i="1" smtClean="0">
                                <a:latin typeface="Cambria Math"/>
                              </a:rPr>
                              <m:t>+</m:t>
                            </m:r>
                            <m:r>
                              <a:rPr lang="pt-BR" sz="1600" b="0" i="1" smtClean="0">
                                <a:latin typeface="Cambria Math"/>
                              </a:rPr>
                              <m:t>𝐹𝑁</m:t>
                            </m:r>
                          </m:den>
                        </m:f>
                      </m:oMath>
                    </m:oMathPara>
                  </a14:m>
                  <a:endParaRPr lang="pt-BR" sz="1600" dirty="0"/>
                </a:p>
              </p:txBody>
            </p:sp>
          </mc:Choice>
          <mc:Fallback xmlns="">
            <p:sp>
              <p:nvSpPr>
                <p:cNvPr id="26" name="CaixaDeTexto 25"/>
                <p:cNvSpPr txBox="1">
                  <a:spLocks noRot="1" noChangeAspect="1" noMove="1" noResize="1" noEditPoints="1" noAdjustHandles="1" noChangeArrowheads="1" noChangeShapeType="1" noTextEdit="1"/>
                </p:cNvSpPr>
                <p:nvPr/>
              </p:nvSpPr>
              <p:spPr>
                <a:xfrm>
                  <a:off x="4534393" y="4365104"/>
                  <a:ext cx="2027286" cy="557460"/>
                </a:xfrm>
                <a:prstGeom prst="rect">
                  <a:avLst/>
                </a:prstGeom>
                <a:blipFill rotWithShape="1">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p:cNvSpPr txBox="1"/>
                <p:nvPr/>
              </p:nvSpPr>
              <p:spPr>
                <a:xfrm>
                  <a:off x="6538146" y="4489945"/>
                  <a:ext cx="2942537" cy="307777"/>
                </a:xfrm>
                <a:prstGeom prst="rect">
                  <a:avLst/>
                </a:prstGeom>
                <a:noFill/>
              </p:spPr>
              <p:txBody>
                <a:bodyPr wrap="none" rtlCol="0">
                  <a:spAutoFit/>
                </a:bodyPr>
                <a:lstStyle/>
                <a:p>
                  <a:r>
                    <a:rPr lang="pt-BR" sz="1400" dirty="0"/>
                    <a:t>(</a:t>
                  </a:r>
                  <a14:m>
                    <m:oMath xmlns:m="http://schemas.openxmlformats.org/officeDocument/2006/math">
                      <m:r>
                        <a:rPr lang="pt-BR" sz="1400" i="1">
                          <a:latin typeface="Cambria Math"/>
                        </a:rPr>
                        <m:t>𝑡𝑎𝑥𝑎</m:t>
                      </m:r>
                      <m:r>
                        <a:rPr lang="pt-BR" sz="1400" i="1">
                          <a:latin typeface="Cambria Math"/>
                        </a:rPr>
                        <m:t> </m:t>
                      </m:r>
                      <m:r>
                        <a:rPr lang="pt-BR" sz="1400" i="1">
                          <a:latin typeface="Cambria Math"/>
                        </a:rPr>
                        <m:t>𝑉𝑃</m:t>
                      </m:r>
                    </m:oMath>
                  </a14:m>
                  <a:r>
                    <a:rPr lang="pt-BR" sz="1400" dirty="0"/>
                    <a:t> = sensibilidade  = recall)</a:t>
                  </a:r>
                </a:p>
              </p:txBody>
            </p:sp>
          </mc:Choice>
          <mc:Fallback xmlns="">
            <p:sp>
              <p:nvSpPr>
                <p:cNvPr id="6" name="CaixaDeTexto 5"/>
                <p:cNvSpPr txBox="1">
                  <a:spLocks noRot="1" noChangeAspect="1" noMove="1" noResize="1" noEditPoints="1" noAdjustHandles="1" noChangeArrowheads="1" noChangeShapeType="1" noTextEdit="1"/>
                </p:cNvSpPr>
                <p:nvPr/>
              </p:nvSpPr>
              <p:spPr>
                <a:xfrm>
                  <a:off x="6538146" y="4489945"/>
                  <a:ext cx="2942537" cy="307777"/>
                </a:xfrm>
                <a:prstGeom prst="rect">
                  <a:avLst/>
                </a:prstGeom>
                <a:blipFill rotWithShape="1">
                  <a:blip r:embed="rId4"/>
                  <a:stretch>
                    <a:fillRect l="-207" t="-2000" r="-207" b="-20000"/>
                  </a:stretch>
                </a:blipFill>
              </p:spPr>
              <p:txBody>
                <a:bodyPr/>
                <a:lstStyle/>
                <a:p>
                  <a:r>
                    <a:rPr lang="pt-BR">
                      <a:noFill/>
                    </a:rPr>
                    <a:t> </a:t>
                  </a:r>
                </a:p>
              </p:txBody>
            </p:sp>
          </mc:Fallback>
        </mc:AlternateContent>
      </p:grpSp>
      <p:sp>
        <p:nvSpPr>
          <p:cNvPr id="23" name="Text Box 68"/>
          <p:cNvSpPr txBox="1">
            <a:spLocks noChangeArrowheads="1"/>
          </p:cNvSpPr>
          <p:nvPr/>
        </p:nvSpPr>
        <p:spPr bwMode="auto">
          <a:xfrm>
            <a:off x="3658511" y="4578271"/>
            <a:ext cx="5305977" cy="1815882"/>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600" dirty="0"/>
              <a:t>Quanto mais o resultado se aproximar do canto superior esquerdo (posição 0,1)  melhor seu desempenho</a:t>
            </a:r>
          </a:p>
          <a:p>
            <a:pPr marL="355600" indent="-355600" algn="l" eaLnBrk="1" hangingPunct="1">
              <a:defRPr/>
            </a:pPr>
            <a:r>
              <a:rPr lang="pt-BR" sz="1600" dirty="0"/>
              <a:t>A linha tracejada indica que o resultado representa uma estratégia aleatória, sem privilegiar os verdadeiros positivos em detrimento aos falsos positivos</a:t>
            </a:r>
          </a:p>
        </p:txBody>
      </p:sp>
      <p:grpSp>
        <p:nvGrpSpPr>
          <p:cNvPr id="24" name="Grupo 23"/>
          <p:cNvGrpSpPr/>
          <p:nvPr/>
        </p:nvGrpSpPr>
        <p:grpSpPr>
          <a:xfrm>
            <a:off x="3658511" y="3861048"/>
            <a:ext cx="4759214" cy="557460"/>
            <a:chOff x="3658511" y="3861048"/>
            <a:chExt cx="4759214" cy="557460"/>
          </a:xfrm>
        </p:grpSpPr>
        <mc:AlternateContent xmlns:mc="http://schemas.openxmlformats.org/markup-compatibility/2006" xmlns:a14="http://schemas.microsoft.com/office/drawing/2010/main">
          <mc:Choice Requires="a14">
            <p:sp>
              <p:nvSpPr>
                <p:cNvPr id="25" name="CaixaDeTexto 24"/>
                <p:cNvSpPr txBox="1"/>
                <p:nvPr/>
              </p:nvSpPr>
              <p:spPr>
                <a:xfrm>
                  <a:off x="3658511" y="3861048"/>
                  <a:ext cx="2024080" cy="557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a:rPr>
                          <m:t>𝑡𝑎𝑥𝑎</m:t>
                        </m:r>
                        <m:r>
                          <a:rPr lang="pt-BR" sz="1600" b="0" i="1" smtClean="0">
                            <a:latin typeface="Cambria Math"/>
                          </a:rPr>
                          <m:t> </m:t>
                        </m:r>
                        <m:r>
                          <a:rPr lang="pt-BR" sz="1600" b="0" i="1" smtClean="0">
                            <a:latin typeface="Cambria Math"/>
                          </a:rPr>
                          <m:t>𝐹𝑃</m:t>
                        </m:r>
                        <m:r>
                          <a:rPr lang="pt-BR" sz="1600" b="0" i="1" smtClean="0">
                            <a:latin typeface="Cambria Math"/>
                          </a:rPr>
                          <m:t>=</m:t>
                        </m:r>
                        <m:f>
                          <m:fPr>
                            <m:ctrlPr>
                              <a:rPr lang="pt-BR" sz="1600" b="0" i="1" smtClean="0">
                                <a:latin typeface="Cambria Math" panose="02040503050406030204" pitchFamily="18" charset="0"/>
                              </a:rPr>
                            </m:ctrlPr>
                          </m:fPr>
                          <m:num>
                            <m:r>
                              <a:rPr lang="pt-BR" sz="1600" b="0" i="1" smtClean="0">
                                <a:latin typeface="Cambria Math"/>
                              </a:rPr>
                              <m:t>𝐹𝑃</m:t>
                            </m:r>
                          </m:num>
                          <m:den>
                            <m:r>
                              <a:rPr lang="pt-BR" sz="1600" b="0" i="1" smtClean="0">
                                <a:latin typeface="Cambria Math"/>
                              </a:rPr>
                              <m:t>𝐹𝑃</m:t>
                            </m:r>
                            <m:r>
                              <a:rPr lang="pt-BR" sz="1600" b="0" i="1" smtClean="0">
                                <a:latin typeface="Cambria Math"/>
                              </a:rPr>
                              <m:t>+</m:t>
                            </m:r>
                            <m:r>
                              <a:rPr lang="pt-BR" sz="1600" b="0" i="1" smtClean="0">
                                <a:latin typeface="Cambria Math"/>
                              </a:rPr>
                              <m:t>𝑉𝑁</m:t>
                            </m:r>
                          </m:den>
                        </m:f>
                      </m:oMath>
                    </m:oMathPara>
                  </a14:m>
                  <a:endParaRPr lang="pt-BR" sz="1600" dirty="0"/>
                </a:p>
              </p:txBody>
            </p:sp>
          </mc:Choice>
          <mc:Fallback xmlns="">
            <p:sp>
              <p:nvSpPr>
                <p:cNvPr id="30" name="CaixaDeTexto 29"/>
                <p:cNvSpPr txBox="1">
                  <a:spLocks noRot="1" noChangeAspect="1" noMove="1" noResize="1" noEditPoints="1" noAdjustHandles="1" noChangeArrowheads="1" noChangeShapeType="1" noTextEdit="1"/>
                </p:cNvSpPr>
                <p:nvPr/>
              </p:nvSpPr>
              <p:spPr>
                <a:xfrm>
                  <a:off x="3658511" y="3861048"/>
                  <a:ext cx="2024080" cy="557460"/>
                </a:xfrm>
                <a:prstGeom prst="rect">
                  <a:avLst/>
                </a:prstGeom>
                <a:blipFill rotWithShape="1">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p:cNvSpPr txBox="1"/>
                <p:nvPr/>
              </p:nvSpPr>
              <p:spPr>
                <a:xfrm>
                  <a:off x="5669536" y="3985890"/>
                  <a:ext cx="2748189" cy="307777"/>
                </a:xfrm>
                <a:prstGeom prst="rect">
                  <a:avLst/>
                </a:prstGeom>
                <a:noFill/>
              </p:spPr>
              <p:txBody>
                <a:bodyPr wrap="none" rtlCol="0">
                  <a:spAutoFit/>
                </a:bodyPr>
                <a:lstStyle/>
                <a:p>
                  <a:r>
                    <a:rPr lang="pt-BR" sz="1400" dirty="0"/>
                    <a:t>(</a:t>
                  </a:r>
                  <a14:m>
                    <m:oMath xmlns:m="http://schemas.openxmlformats.org/officeDocument/2006/math">
                      <m:r>
                        <a:rPr lang="pt-BR" sz="1400" b="0" i="0" smtClean="0">
                          <a:latin typeface="Cambria Math"/>
                        </a:rPr>
                        <m:t>1 − </m:t>
                      </m:r>
                      <m:r>
                        <a:rPr lang="pt-BR" sz="1400" i="1">
                          <a:latin typeface="Cambria Math"/>
                        </a:rPr>
                        <m:t>𝑡𝑎𝑥𝑎</m:t>
                      </m:r>
                      <m:r>
                        <a:rPr lang="pt-BR" sz="1400" i="1">
                          <a:latin typeface="Cambria Math"/>
                        </a:rPr>
                        <m:t> </m:t>
                      </m:r>
                      <m:r>
                        <a:rPr lang="pt-BR" sz="1400" b="0" i="1" smtClean="0">
                          <a:latin typeface="Cambria Math"/>
                        </a:rPr>
                        <m:t>𝐹</m:t>
                      </m:r>
                      <m:r>
                        <a:rPr lang="pt-BR" sz="1400" i="1">
                          <a:latin typeface="Cambria Math"/>
                        </a:rPr>
                        <m:t>𝑃</m:t>
                      </m:r>
                    </m:oMath>
                  </a14:m>
                  <a:r>
                    <a:rPr lang="pt-BR" sz="1400" dirty="0"/>
                    <a:t> = especificidade)</a:t>
                  </a:r>
                </a:p>
              </p:txBody>
            </p:sp>
          </mc:Choice>
          <mc:Fallback xmlns="">
            <p:sp>
              <p:nvSpPr>
                <p:cNvPr id="33" name="CaixaDeTexto 32"/>
                <p:cNvSpPr txBox="1">
                  <a:spLocks noRot="1" noChangeAspect="1" noMove="1" noResize="1" noEditPoints="1" noAdjustHandles="1" noChangeArrowheads="1" noChangeShapeType="1" noTextEdit="1"/>
                </p:cNvSpPr>
                <p:nvPr/>
              </p:nvSpPr>
              <p:spPr>
                <a:xfrm>
                  <a:off x="5669536" y="3985890"/>
                  <a:ext cx="2748189" cy="307777"/>
                </a:xfrm>
                <a:prstGeom prst="rect">
                  <a:avLst/>
                </a:prstGeom>
                <a:blipFill rotWithShape="1">
                  <a:blip r:embed="rId6"/>
                  <a:stretch>
                    <a:fillRect t="-2000" r="-443" b="-20000"/>
                  </a:stretch>
                </a:blipFill>
              </p:spPr>
              <p:txBody>
                <a:bodyPr/>
                <a:lstStyle/>
                <a:p>
                  <a:r>
                    <a:rPr lang="pt-BR">
                      <a:noFill/>
                    </a:rPr>
                    <a:t> </a:t>
                  </a:r>
                </a:p>
              </p:txBody>
            </p:sp>
          </mc:Fallback>
        </mc:AlternateContent>
      </p:grpSp>
      <p:pic>
        <p:nvPicPr>
          <p:cNvPr id="6246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11" y="2996952"/>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20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altLang="pt-BR" dirty="0"/>
              <a:t>Curva ROC</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58</a:t>
            </a:fld>
            <a:endParaRPr lang="pt-BR" dirty="0"/>
          </a:p>
        </p:txBody>
      </p:sp>
      <p:grpSp>
        <p:nvGrpSpPr>
          <p:cNvPr id="13" name="Grupo 12"/>
          <p:cNvGrpSpPr/>
          <p:nvPr/>
        </p:nvGrpSpPr>
        <p:grpSpPr>
          <a:xfrm>
            <a:off x="196287" y="1426424"/>
            <a:ext cx="2880000" cy="3163940"/>
            <a:chOff x="3420112" y="4381333"/>
            <a:chExt cx="2880000" cy="3163940"/>
          </a:xfrm>
        </p:grpSpPr>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12" y="4381333"/>
              <a:ext cx="2880000" cy="2880000"/>
            </a:xfrm>
            <a:prstGeom prst="rect">
              <a:avLst/>
            </a:prstGeom>
          </p:spPr>
        </p:pic>
        <p:sp>
          <p:nvSpPr>
            <p:cNvPr id="15" name="CaixaDeTexto 14"/>
            <p:cNvSpPr txBox="1"/>
            <p:nvPr/>
          </p:nvSpPr>
          <p:spPr>
            <a:xfrm>
              <a:off x="4536145" y="7268274"/>
              <a:ext cx="647934" cy="276999"/>
            </a:xfrm>
            <a:prstGeom prst="rect">
              <a:avLst/>
            </a:prstGeom>
            <a:noFill/>
          </p:spPr>
          <p:txBody>
            <a:bodyPr wrap="none" rtlCol="0">
              <a:spAutoFit/>
            </a:bodyPr>
            <a:lstStyle/>
            <a:p>
              <a:r>
                <a:rPr lang="pt-BR" dirty="0"/>
                <a:t>B3/B5</a:t>
              </a:r>
              <a:endParaRPr lang="pt-BR" i="1" dirty="0"/>
            </a:p>
          </p:txBody>
        </p:sp>
      </p:grpSp>
      <p:grpSp>
        <p:nvGrpSpPr>
          <p:cNvPr id="17" name="Grupo 16"/>
          <p:cNvGrpSpPr/>
          <p:nvPr/>
        </p:nvGrpSpPr>
        <p:grpSpPr>
          <a:xfrm>
            <a:off x="206041" y="4590364"/>
            <a:ext cx="3260274" cy="738664"/>
            <a:chOff x="350832" y="5570656"/>
            <a:chExt cx="3260274" cy="738664"/>
          </a:xfrm>
        </p:grpSpPr>
        <p:sp>
          <p:nvSpPr>
            <p:cNvPr id="18" name="Text Box 68"/>
            <p:cNvSpPr txBox="1">
              <a:spLocks noChangeArrowheads="1"/>
            </p:cNvSpPr>
            <p:nvPr/>
          </p:nvSpPr>
          <p:spPr bwMode="auto">
            <a:xfrm>
              <a:off x="395536" y="5570656"/>
              <a:ext cx="3215570" cy="738664"/>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400" dirty="0"/>
                <a:t>Amostras de treinamento:</a:t>
              </a:r>
            </a:p>
            <a:p>
              <a:pPr marL="355600" indent="-355600" algn="l" eaLnBrk="1" hangingPunct="1">
                <a:defRPr/>
              </a:pPr>
              <a:r>
                <a:rPr lang="pt-BR" sz="1400" dirty="0"/>
                <a:t>75 de água</a:t>
              </a:r>
            </a:p>
            <a:p>
              <a:pPr marL="355600" indent="-355600" algn="l" eaLnBrk="1" hangingPunct="1">
                <a:defRPr/>
              </a:pPr>
              <a:r>
                <a:rPr lang="pt-BR" sz="1400" dirty="0"/>
                <a:t>250 de não água</a:t>
              </a:r>
            </a:p>
          </p:txBody>
        </p:sp>
        <p:sp>
          <p:nvSpPr>
            <p:cNvPr id="27" name="Elipse 26"/>
            <p:cNvSpPr/>
            <p:nvPr/>
          </p:nvSpPr>
          <p:spPr bwMode="auto">
            <a:xfrm>
              <a:off x="350832" y="5903102"/>
              <a:ext cx="72000" cy="72000"/>
            </a:xfrm>
            <a:prstGeom prst="ellipse">
              <a:avLst/>
            </a:prstGeom>
            <a:solidFill>
              <a:srgbClr val="00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8" name="Elipse 27"/>
            <p:cNvSpPr/>
            <p:nvPr/>
          </p:nvSpPr>
          <p:spPr bwMode="auto">
            <a:xfrm>
              <a:off x="350832" y="6118217"/>
              <a:ext cx="72000"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36" name="Grupo 35"/>
          <p:cNvGrpSpPr/>
          <p:nvPr/>
        </p:nvGrpSpPr>
        <p:grpSpPr>
          <a:xfrm>
            <a:off x="3076286" y="1612537"/>
            <a:ext cx="3897719" cy="2765813"/>
            <a:chOff x="3076286" y="1612537"/>
            <a:chExt cx="3897719" cy="2765813"/>
          </a:xfrm>
        </p:grpSpPr>
        <p:pic>
          <p:nvPicPr>
            <p:cNvPr id="6349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r="11898"/>
            <a:stretch/>
          </p:blipFill>
          <p:spPr bwMode="auto">
            <a:xfrm>
              <a:off x="3076286" y="1628800"/>
              <a:ext cx="3897719"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aixaDeTexto 28"/>
            <p:cNvSpPr txBox="1"/>
            <p:nvPr/>
          </p:nvSpPr>
          <p:spPr>
            <a:xfrm>
              <a:off x="3492272" y="1612537"/>
              <a:ext cx="503664" cy="276999"/>
            </a:xfrm>
            <a:prstGeom prst="rect">
              <a:avLst/>
            </a:prstGeom>
            <a:noFill/>
          </p:spPr>
          <p:txBody>
            <a:bodyPr wrap="none" rtlCol="0">
              <a:spAutoFit/>
            </a:bodyPr>
            <a:lstStyle/>
            <a:p>
              <a:r>
                <a:rPr lang="pt-BR" dirty="0"/>
                <a:t>água</a:t>
              </a:r>
              <a:endParaRPr lang="pt-BR" i="1" dirty="0"/>
            </a:p>
          </p:txBody>
        </p:sp>
        <p:sp>
          <p:nvSpPr>
            <p:cNvPr id="30" name="CaixaDeTexto 29"/>
            <p:cNvSpPr txBox="1"/>
            <p:nvPr/>
          </p:nvSpPr>
          <p:spPr>
            <a:xfrm>
              <a:off x="3276184" y="3576784"/>
              <a:ext cx="503728" cy="461665"/>
            </a:xfrm>
            <a:prstGeom prst="rect">
              <a:avLst/>
            </a:prstGeom>
            <a:noFill/>
          </p:spPr>
          <p:txBody>
            <a:bodyPr wrap="none" rtlCol="0">
              <a:spAutoFit/>
            </a:bodyPr>
            <a:lstStyle/>
            <a:p>
              <a:r>
                <a:rPr lang="pt-BR" dirty="0"/>
                <a:t>não</a:t>
              </a:r>
            </a:p>
            <a:p>
              <a:r>
                <a:rPr lang="pt-BR" dirty="0"/>
                <a:t>água</a:t>
              </a:r>
              <a:endParaRPr lang="pt-BR" i="1" dirty="0"/>
            </a:p>
          </p:txBody>
        </p:sp>
      </p:grpSp>
      <p:grpSp>
        <p:nvGrpSpPr>
          <p:cNvPr id="9" name="Grupo 8"/>
          <p:cNvGrpSpPr/>
          <p:nvPr/>
        </p:nvGrpSpPr>
        <p:grpSpPr>
          <a:xfrm>
            <a:off x="3934694" y="1557064"/>
            <a:ext cx="1933450" cy="2448000"/>
            <a:chOff x="3758271" y="1557064"/>
            <a:chExt cx="1933450" cy="2448000"/>
          </a:xfrm>
        </p:grpSpPr>
        <p:cxnSp>
          <p:nvCxnSpPr>
            <p:cNvPr id="7" name="Conector reto 6"/>
            <p:cNvCxnSpPr/>
            <p:nvPr/>
          </p:nvCxnSpPr>
          <p:spPr bwMode="auto">
            <a:xfrm flipV="1">
              <a:off x="4211960" y="1557064"/>
              <a:ext cx="0" cy="24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CaixaDeTexto 7"/>
            <p:cNvSpPr txBox="1"/>
            <p:nvPr/>
          </p:nvSpPr>
          <p:spPr>
            <a:xfrm>
              <a:off x="5327519" y="1812308"/>
              <a:ext cx="364202" cy="276999"/>
            </a:xfrm>
            <a:prstGeom prst="rect">
              <a:avLst/>
            </a:prstGeom>
            <a:noFill/>
          </p:spPr>
          <p:txBody>
            <a:bodyPr wrap="none" rtlCol="0">
              <a:spAutoFit/>
            </a:bodyPr>
            <a:lstStyle/>
            <a:p>
              <a:r>
                <a:rPr lang="pt-BR" dirty="0"/>
                <a:t>VP</a:t>
              </a:r>
            </a:p>
          </p:txBody>
        </p:sp>
        <p:sp>
          <p:nvSpPr>
            <p:cNvPr id="31" name="CaixaDeTexto 30"/>
            <p:cNvSpPr txBox="1"/>
            <p:nvPr/>
          </p:nvSpPr>
          <p:spPr>
            <a:xfrm>
              <a:off x="4198312" y="3452872"/>
              <a:ext cx="357790" cy="276999"/>
            </a:xfrm>
            <a:prstGeom prst="rect">
              <a:avLst/>
            </a:prstGeom>
            <a:noFill/>
          </p:spPr>
          <p:txBody>
            <a:bodyPr wrap="none" rtlCol="0">
              <a:spAutoFit/>
            </a:bodyPr>
            <a:lstStyle/>
            <a:p>
              <a:r>
                <a:rPr lang="pt-BR" dirty="0"/>
                <a:t>FP</a:t>
              </a:r>
            </a:p>
          </p:txBody>
        </p:sp>
        <p:sp>
          <p:nvSpPr>
            <p:cNvPr id="32" name="CaixaDeTexto 31"/>
            <p:cNvSpPr txBox="1"/>
            <p:nvPr/>
          </p:nvSpPr>
          <p:spPr>
            <a:xfrm>
              <a:off x="3758271" y="3452872"/>
              <a:ext cx="407484" cy="276999"/>
            </a:xfrm>
            <a:prstGeom prst="rect">
              <a:avLst/>
            </a:prstGeom>
            <a:noFill/>
          </p:spPr>
          <p:txBody>
            <a:bodyPr wrap="none" rtlCol="0">
              <a:spAutoFit/>
            </a:bodyPr>
            <a:lstStyle/>
            <a:p>
              <a:r>
                <a:rPr lang="pt-BR" dirty="0"/>
                <a:t>VN</a:t>
              </a:r>
            </a:p>
          </p:txBody>
        </p:sp>
        <p:sp>
          <p:nvSpPr>
            <p:cNvPr id="33" name="CaixaDeTexto 32"/>
            <p:cNvSpPr txBox="1"/>
            <p:nvPr/>
          </p:nvSpPr>
          <p:spPr>
            <a:xfrm>
              <a:off x="3851920" y="1812308"/>
              <a:ext cx="401072" cy="276999"/>
            </a:xfrm>
            <a:prstGeom prst="rect">
              <a:avLst/>
            </a:prstGeom>
            <a:noFill/>
          </p:spPr>
          <p:txBody>
            <a:bodyPr wrap="none" rtlCol="0">
              <a:spAutoFit/>
            </a:bodyPr>
            <a:lstStyle/>
            <a:p>
              <a:r>
                <a:rPr lang="pt-BR" dirty="0"/>
                <a:t>FN</a:t>
              </a:r>
            </a:p>
          </p:txBody>
        </p:sp>
      </p:grpSp>
      <p:pic>
        <p:nvPicPr>
          <p:cNvPr id="43" name="Imagem 42"/>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6287" y="1426424"/>
            <a:ext cx="2880000" cy="2880000"/>
          </a:xfrm>
          <a:prstGeom prst="rect">
            <a:avLst/>
          </a:prstGeom>
        </p:spPr>
      </p:pic>
      <p:graphicFrame>
        <p:nvGraphicFramePr>
          <p:cNvPr id="44" name="Objeto 43"/>
          <p:cNvGraphicFramePr>
            <a:graphicFrameLocks noChangeAspect="1"/>
          </p:cNvGraphicFramePr>
          <p:nvPr>
            <p:extLst>
              <p:ext uri="{D42A27DB-BD31-4B8C-83A1-F6EECF244321}">
                <p14:modId xmlns:p14="http://schemas.microsoft.com/office/powerpoint/2010/main" val="793707341"/>
              </p:ext>
            </p:extLst>
          </p:nvPr>
        </p:nvGraphicFramePr>
        <p:xfrm>
          <a:off x="6974005" y="1455717"/>
          <a:ext cx="1838325" cy="4210050"/>
        </p:xfrm>
        <a:graphic>
          <a:graphicData uri="http://schemas.openxmlformats.org/presentationml/2006/ole">
            <mc:AlternateContent xmlns:mc="http://schemas.openxmlformats.org/markup-compatibility/2006">
              <mc:Choice xmlns:v="urn:schemas-microsoft-com:vml" Requires="v">
                <p:oleObj name="Planilha" r:id="rId5" imgW="1838404" imgH="4210257" progId="Excel.Sheet.12">
                  <p:embed/>
                </p:oleObj>
              </mc:Choice>
              <mc:Fallback>
                <p:oleObj name="Planilha" r:id="rId5" imgW="1838404" imgH="4210257" progId="Excel.Sheet.12">
                  <p:embed/>
                  <p:pic>
                    <p:nvPicPr>
                      <p:cNvPr id="44" name="Objeto 43"/>
                      <p:cNvPicPr/>
                      <p:nvPr/>
                    </p:nvPicPr>
                    <p:blipFill>
                      <a:blip r:embed="rId6"/>
                      <a:stretch>
                        <a:fillRect/>
                      </a:stretch>
                    </p:blipFill>
                    <p:spPr>
                      <a:xfrm>
                        <a:off x="6974005" y="1455717"/>
                        <a:ext cx="1838325" cy="42100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82507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287" y="1455717"/>
            <a:ext cx="3760630" cy="377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a:noFill/>
        </p:spPr>
        <p:txBody>
          <a:bodyPr/>
          <a:lstStyle/>
          <a:p>
            <a:pPr eaLnBrk="1" hangingPunct="1">
              <a:defRPr/>
            </a:pPr>
            <a:r>
              <a:rPr lang="pt-BR" altLang="pt-BR" dirty="0"/>
              <a:t>Curva ROC</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59</a:t>
            </a:fld>
            <a:endParaRPr lang="pt-BR" dirty="0"/>
          </a:p>
        </p:txBody>
      </p:sp>
      <p:grpSp>
        <p:nvGrpSpPr>
          <p:cNvPr id="13" name="Grupo 12"/>
          <p:cNvGrpSpPr/>
          <p:nvPr/>
        </p:nvGrpSpPr>
        <p:grpSpPr>
          <a:xfrm>
            <a:off x="196287" y="1426424"/>
            <a:ext cx="2880000" cy="3163940"/>
            <a:chOff x="3420112" y="4381333"/>
            <a:chExt cx="2880000" cy="3163940"/>
          </a:xfrm>
        </p:grpSpPr>
        <p:pic>
          <p:nvPicPr>
            <p:cNvPr id="14" name="Image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112" y="4381333"/>
              <a:ext cx="2880000" cy="2880000"/>
            </a:xfrm>
            <a:prstGeom prst="rect">
              <a:avLst/>
            </a:prstGeom>
          </p:spPr>
        </p:pic>
        <p:sp>
          <p:nvSpPr>
            <p:cNvPr id="15" name="CaixaDeTexto 14"/>
            <p:cNvSpPr txBox="1"/>
            <p:nvPr/>
          </p:nvSpPr>
          <p:spPr>
            <a:xfrm>
              <a:off x="4536145" y="7268274"/>
              <a:ext cx="647934" cy="276999"/>
            </a:xfrm>
            <a:prstGeom prst="rect">
              <a:avLst/>
            </a:prstGeom>
            <a:noFill/>
          </p:spPr>
          <p:txBody>
            <a:bodyPr wrap="none" rtlCol="0">
              <a:spAutoFit/>
            </a:bodyPr>
            <a:lstStyle/>
            <a:p>
              <a:r>
                <a:rPr lang="pt-BR" dirty="0"/>
                <a:t>B3/B5</a:t>
              </a:r>
              <a:endParaRPr lang="pt-BR" i="1" dirty="0"/>
            </a:p>
          </p:txBody>
        </p:sp>
      </p:grpSp>
      <p:grpSp>
        <p:nvGrpSpPr>
          <p:cNvPr id="17" name="Grupo 16"/>
          <p:cNvGrpSpPr/>
          <p:nvPr/>
        </p:nvGrpSpPr>
        <p:grpSpPr>
          <a:xfrm>
            <a:off x="206041" y="4590364"/>
            <a:ext cx="3260274" cy="738664"/>
            <a:chOff x="350832" y="5570656"/>
            <a:chExt cx="3260274" cy="738664"/>
          </a:xfrm>
        </p:grpSpPr>
        <p:sp>
          <p:nvSpPr>
            <p:cNvPr id="18" name="Text Box 68"/>
            <p:cNvSpPr txBox="1">
              <a:spLocks noChangeArrowheads="1"/>
            </p:cNvSpPr>
            <p:nvPr/>
          </p:nvSpPr>
          <p:spPr bwMode="auto">
            <a:xfrm>
              <a:off x="395536" y="5570656"/>
              <a:ext cx="3215570" cy="738664"/>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400" dirty="0"/>
                <a:t>Amostras de treinamento:</a:t>
              </a:r>
            </a:p>
            <a:p>
              <a:pPr marL="355600" indent="-355600" algn="l" eaLnBrk="1" hangingPunct="1">
                <a:defRPr/>
              </a:pPr>
              <a:r>
                <a:rPr lang="pt-BR" sz="1400" dirty="0"/>
                <a:t>75 de água</a:t>
              </a:r>
            </a:p>
            <a:p>
              <a:pPr marL="355600" indent="-355600" algn="l" eaLnBrk="1" hangingPunct="1">
                <a:defRPr/>
              </a:pPr>
              <a:r>
                <a:rPr lang="pt-BR" sz="1400" dirty="0"/>
                <a:t>250 de não água</a:t>
              </a:r>
            </a:p>
          </p:txBody>
        </p:sp>
        <p:sp>
          <p:nvSpPr>
            <p:cNvPr id="27" name="Elipse 26"/>
            <p:cNvSpPr/>
            <p:nvPr/>
          </p:nvSpPr>
          <p:spPr bwMode="auto">
            <a:xfrm>
              <a:off x="350832" y="5903102"/>
              <a:ext cx="72000" cy="72000"/>
            </a:xfrm>
            <a:prstGeom prst="ellipse">
              <a:avLst/>
            </a:prstGeom>
            <a:solidFill>
              <a:srgbClr val="00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8" name="Elipse 27"/>
            <p:cNvSpPr/>
            <p:nvPr/>
          </p:nvSpPr>
          <p:spPr bwMode="auto">
            <a:xfrm>
              <a:off x="350832" y="6118217"/>
              <a:ext cx="72000"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37" name="Grupo 36"/>
          <p:cNvGrpSpPr/>
          <p:nvPr/>
        </p:nvGrpSpPr>
        <p:grpSpPr>
          <a:xfrm>
            <a:off x="3844019" y="1702762"/>
            <a:ext cx="942244" cy="541129"/>
            <a:chOff x="3844019" y="1702762"/>
            <a:chExt cx="942244" cy="541129"/>
          </a:xfrm>
        </p:grpSpPr>
        <p:sp>
          <p:nvSpPr>
            <p:cNvPr id="10" name="Elipse 9"/>
            <p:cNvSpPr/>
            <p:nvPr/>
          </p:nvSpPr>
          <p:spPr bwMode="auto">
            <a:xfrm>
              <a:off x="3844019" y="1702762"/>
              <a:ext cx="72008"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1" name="CaixaDeTexto 10"/>
            <p:cNvSpPr txBox="1"/>
            <p:nvPr/>
          </p:nvSpPr>
          <p:spPr>
            <a:xfrm>
              <a:off x="4223041" y="1966892"/>
              <a:ext cx="563222" cy="276999"/>
            </a:xfrm>
            <a:prstGeom prst="rect">
              <a:avLst/>
            </a:prstGeom>
            <a:noFill/>
          </p:spPr>
          <p:txBody>
            <a:bodyPr wrap="none" lIns="36000" rIns="36000" rtlCol="0">
              <a:spAutoFit/>
            </a:bodyPr>
            <a:lstStyle/>
            <a:p>
              <a:pPr algn="l"/>
              <a:r>
                <a:rPr lang="pt-BR" dirty="0"/>
                <a:t>0,7143</a:t>
              </a:r>
            </a:p>
          </p:txBody>
        </p:sp>
        <p:cxnSp>
          <p:nvCxnSpPr>
            <p:cNvPr id="16" name="Conector de seta reta 15"/>
            <p:cNvCxnSpPr>
              <a:stCxn id="11" idx="1"/>
            </p:cNvCxnSpPr>
            <p:nvPr/>
          </p:nvCxnSpPr>
          <p:spPr bwMode="auto">
            <a:xfrm flipH="1" flipV="1">
              <a:off x="3928857" y="1775550"/>
              <a:ext cx="294184" cy="3298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43" name="Imagem 42"/>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6287" y="1426424"/>
            <a:ext cx="2880000" cy="2880000"/>
          </a:xfrm>
          <a:prstGeom prst="rect">
            <a:avLst/>
          </a:prstGeom>
        </p:spPr>
      </p:pic>
      <p:graphicFrame>
        <p:nvGraphicFramePr>
          <p:cNvPr id="44" name="Objeto 43"/>
          <p:cNvGraphicFramePr>
            <a:graphicFrameLocks noChangeAspect="1"/>
          </p:cNvGraphicFramePr>
          <p:nvPr>
            <p:extLst>
              <p:ext uri="{D42A27DB-BD31-4B8C-83A1-F6EECF244321}">
                <p14:modId xmlns:p14="http://schemas.microsoft.com/office/powerpoint/2010/main" val="3643268216"/>
              </p:ext>
            </p:extLst>
          </p:nvPr>
        </p:nvGraphicFramePr>
        <p:xfrm>
          <a:off x="6974005" y="1455717"/>
          <a:ext cx="1838325" cy="4210050"/>
        </p:xfrm>
        <a:graphic>
          <a:graphicData uri="http://schemas.openxmlformats.org/presentationml/2006/ole">
            <mc:AlternateContent xmlns:mc="http://schemas.openxmlformats.org/markup-compatibility/2006">
              <mc:Choice xmlns:v="urn:schemas-microsoft-com:vml" Requires="v">
                <p:oleObj name="Planilha" r:id="rId5" imgW="1838404" imgH="4210257" progId="Excel.Sheet.12">
                  <p:embed/>
                </p:oleObj>
              </mc:Choice>
              <mc:Fallback>
                <p:oleObj name="Planilha" r:id="rId5" imgW="1838404" imgH="4210257" progId="Excel.Sheet.12">
                  <p:embed/>
                  <p:pic>
                    <p:nvPicPr>
                      <p:cNvPr id="44" name="Objeto 43"/>
                      <p:cNvPicPr/>
                      <p:nvPr/>
                    </p:nvPicPr>
                    <p:blipFill>
                      <a:blip r:embed="rId6"/>
                      <a:stretch>
                        <a:fillRect/>
                      </a:stretch>
                    </p:blipFill>
                    <p:spPr>
                      <a:xfrm>
                        <a:off x="6974005" y="1455717"/>
                        <a:ext cx="1838325" cy="4210050"/>
                      </a:xfrm>
                      <a:prstGeom prst="rect">
                        <a:avLst/>
                      </a:prstGeom>
                      <a:solidFill>
                        <a:schemeClr val="bg1"/>
                      </a:solidFill>
                    </p:spPr>
                  </p:pic>
                </p:oleObj>
              </mc:Fallback>
            </mc:AlternateContent>
          </a:graphicData>
        </a:graphic>
      </p:graphicFrame>
      <p:grpSp>
        <p:nvGrpSpPr>
          <p:cNvPr id="41" name="Grupo 40"/>
          <p:cNvGrpSpPr/>
          <p:nvPr/>
        </p:nvGrpSpPr>
        <p:grpSpPr>
          <a:xfrm>
            <a:off x="2629415" y="2866424"/>
            <a:ext cx="3600000" cy="3600000"/>
            <a:chOff x="2779421" y="3003575"/>
            <a:chExt cx="3600000" cy="3600000"/>
          </a:xfrm>
        </p:grpSpPr>
        <p:pic>
          <p:nvPicPr>
            <p:cNvPr id="39" name="Imagem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9421" y="3003575"/>
              <a:ext cx="3600000" cy="3600000"/>
            </a:xfrm>
            <a:prstGeom prst="rect">
              <a:avLst/>
            </a:prstGeom>
          </p:spPr>
        </p:pic>
        <p:sp>
          <p:nvSpPr>
            <p:cNvPr id="40" name="CaixaDeTexto 39"/>
            <p:cNvSpPr txBox="1"/>
            <p:nvPr/>
          </p:nvSpPr>
          <p:spPr>
            <a:xfrm>
              <a:off x="2816077" y="3079186"/>
              <a:ext cx="1122423" cy="276999"/>
            </a:xfrm>
            <a:prstGeom prst="rect">
              <a:avLst/>
            </a:prstGeom>
            <a:noFill/>
          </p:spPr>
          <p:txBody>
            <a:bodyPr wrap="none" rtlCol="0">
              <a:spAutoFit/>
            </a:bodyPr>
            <a:lstStyle/>
            <a:p>
              <a:pPr algn="l"/>
              <a:r>
                <a:rPr lang="pt-BR" dirty="0">
                  <a:solidFill>
                    <a:schemeClr val="bg1"/>
                  </a:solidFill>
                </a:rPr>
                <a:t>limiar 0,7143</a:t>
              </a:r>
            </a:p>
          </p:txBody>
        </p:sp>
      </p:grpSp>
    </p:spTree>
    <p:extLst>
      <p:ext uri="{BB962C8B-B14F-4D97-AF65-F5344CB8AC3E}">
        <p14:creationId xmlns:p14="http://schemas.microsoft.com/office/powerpoint/2010/main" val="156174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Supervisionada ou automática (não supervisionada)</a:t>
            </a: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6</a:t>
            </a:fld>
            <a:endParaRPr lang="pt-BR"/>
          </a:p>
        </p:txBody>
      </p:sp>
      <p:pic>
        <p:nvPicPr>
          <p:cNvPr id="604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2537" b="4839"/>
          <a:stretch/>
        </p:blipFill>
        <p:spPr bwMode="auto">
          <a:xfrm>
            <a:off x="138888" y="2633252"/>
            <a:ext cx="2880000" cy="2811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2537" b="4839"/>
          <a:stretch/>
        </p:blipFill>
        <p:spPr bwMode="auto">
          <a:xfrm>
            <a:off x="6115552" y="2630555"/>
            <a:ext cx="2880000" cy="2811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2"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2537" b="4839"/>
          <a:stretch/>
        </p:blipFill>
        <p:spPr bwMode="auto">
          <a:xfrm>
            <a:off x="3127220" y="2633252"/>
            <a:ext cx="2880000" cy="2811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3428928" y="5528265"/>
            <a:ext cx="2276585" cy="461665"/>
          </a:xfrm>
          <a:prstGeom prst="rect">
            <a:avLst/>
          </a:prstGeom>
          <a:noFill/>
        </p:spPr>
        <p:txBody>
          <a:bodyPr wrap="none" rtlCol="0">
            <a:spAutoFit/>
          </a:bodyPr>
          <a:lstStyle/>
          <a:p>
            <a:r>
              <a:rPr lang="pt-BR" dirty="0"/>
              <a:t>Supervisionado</a:t>
            </a:r>
          </a:p>
          <a:p>
            <a:r>
              <a:rPr lang="pt-BR" dirty="0" err="1"/>
              <a:t>Maxver</a:t>
            </a:r>
            <a:r>
              <a:rPr lang="pt-BR" dirty="0"/>
              <a:t> Gaussiano (3 classes)</a:t>
            </a:r>
          </a:p>
        </p:txBody>
      </p:sp>
      <p:sp>
        <p:nvSpPr>
          <p:cNvPr id="11" name="CaixaDeTexto 10"/>
          <p:cNvSpPr txBox="1"/>
          <p:nvPr/>
        </p:nvSpPr>
        <p:spPr>
          <a:xfrm>
            <a:off x="6698587" y="5505935"/>
            <a:ext cx="1713931" cy="461665"/>
          </a:xfrm>
          <a:prstGeom prst="rect">
            <a:avLst/>
          </a:prstGeom>
          <a:noFill/>
        </p:spPr>
        <p:txBody>
          <a:bodyPr wrap="none" rtlCol="0">
            <a:spAutoFit/>
          </a:bodyPr>
          <a:lstStyle/>
          <a:p>
            <a:r>
              <a:rPr lang="pt-BR" dirty="0"/>
              <a:t>Não supervisionado</a:t>
            </a:r>
          </a:p>
          <a:p>
            <a:r>
              <a:rPr lang="pt-BR" dirty="0"/>
              <a:t>K-médias (10 classes)</a:t>
            </a:r>
          </a:p>
        </p:txBody>
      </p:sp>
    </p:spTree>
    <p:extLst>
      <p:ext uri="{BB962C8B-B14F-4D97-AF65-F5344CB8AC3E}">
        <p14:creationId xmlns:p14="http://schemas.microsoft.com/office/powerpoint/2010/main" val="250932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287" y="1455717"/>
            <a:ext cx="3760630" cy="377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a:noFill/>
        </p:spPr>
        <p:txBody>
          <a:bodyPr/>
          <a:lstStyle/>
          <a:p>
            <a:pPr eaLnBrk="1" hangingPunct="1">
              <a:defRPr/>
            </a:pPr>
            <a:r>
              <a:rPr lang="pt-BR" altLang="pt-BR" dirty="0"/>
              <a:t>Curva ROC</a:t>
            </a:r>
            <a:endParaRPr lang="pt-BR" dirty="0"/>
          </a:p>
        </p:txBody>
      </p:sp>
      <p:sp>
        <p:nvSpPr>
          <p:cNvPr id="4" name="Espaço Reservado para Número de Slide 1"/>
          <p:cNvSpPr>
            <a:spLocks noGrp="1"/>
          </p:cNvSpPr>
          <p:nvPr>
            <p:ph type="sldNum" sz="quarter" idx="12"/>
          </p:nvPr>
        </p:nvSpPr>
        <p:spPr>
          <a:xfrm>
            <a:off x="7239000" y="6400800"/>
            <a:ext cx="1905000" cy="457200"/>
          </a:xfrm>
        </p:spPr>
        <p:txBody>
          <a:bodyPr/>
          <a:lstStyle/>
          <a:p>
            <a:pPr>
              <a:defRPr/>
            </a:pPr>
            <a:fld id="{57D9BB1D-E0CB-410C-ACB4-229101EC0304}" type="slidenum">
              <a:rPr lang="pt-BR"/>
              <a:pPr>
                <a:defRPr/>
              </a:pPr>
              <a:t>60</a:t>
            </a:fld>
            <a:endParaRPr lang="pt-BR" dirty="0"/>
          </a:p>
        </p:txBody>
      </p:sp>
      <p:grpSp>
        <p:nvGrpSpPr>
          <p:cNvPr id="13" name="Grupo 12"/>
          <p:cNvGrpSpPr/>
          <p:nvPr/>
        </p:nvGrpSpPr>
        <p:grpSpPr>
          <a:xfrm>
            <a:off x="196287" y="1426424"/>
            <a:ext cx="2880000" cy="3163940"/>
            <a:chOff x="3420112" y="4381333"/>
            <a:chExt cx="2880000" cy="3163940"/>
          </a:xfrm>
        </p:grpSpPr>
        <p:pic>
          <p:nvPicPr>
            <p:cNvPr id="14" name="Image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112" y="4381333"/>
              <a:ext cx="2880000" cy="2880000"/>
            </a:xfrm>
            <a:prstGeom prst="rect">
              <a:avLst/>
            </a:prstGeom>
          </p:spPr>
        </p:pic>
        <p:sp>
          <p:nvSpPr>
            <p:cNvPr id="15" name="CaixaDeTexto 14"/>
            <p:cNvSpPr txBox="1"/>
            <p:nvPr/>
          </p:nvSpPr>
          <p:spPr>
            <a:xfrm>
              <a:off x="4536145" y="7268274"/>
              <a:ext cx="647934" cy="276999"/>
            </a:xfrm>
            <a:prstGeom prst="rect">
              <a:avLst/>
            </a:prstGeom>
            <a:noFill/>
          </p:spPr>
          <p:txBody>
            <a:bodyPr wrap="none" rtlCol="0">
              <a:spAutoFit/>
            </a:bodyPr>
            <a:lstStyle/>
            <a:p>
              <a:r>
                <a:rPr lang="pt-BR" dirty="0"/>
                <a:t>B3/B5</a:t>
              </a:r>
              <a:endParaRPr lang="pt-BR" i="1" dirty="0"/>
            </a:p>
          </p:txBody>
        </p:sp>
      </p:grpSp>
      <p:grpSp>
        <p:nvGrpSpPr>
          <p:cNvPr id="17" name="Grupo 16"/>
          <p:cNvGrpSpPr/>
          <p:nvPr/>
        </p:nvGrpSpPr>
        <p:grpSpPr>
          <a:xfrm>
            <a:off x="206041" y="4590364"/>
            <a:ext cx="3260274" cy="738664"/>
            <a:chOff x="350832" y="5570656"/>
            <a:chExt cx="3260274" cy="738664"/>
          </a:xfrm>
        </p:grpSpPr>
        <p:sp>
          <p:nvSpPr>
            <p:cNvPr id="18" name="Text Box 68"/>
            <p:cNvSpPr txBox="1">
              <a:spLocks noChangeArrowheads="1"/>
            </p:cNvSpPr>
            <p:nvPr/>
          </p:nvSpPr>
          <p:spPr bwMode="auto">
            <a:xfrm>
              <a:off x="395536" y="5570656"/>
              <a:ext cx="3215570" cy="738664"/>
            </a:xfrm>
            <a:prstGeom prst="rect">
              <a:avLst/>
            </a:prstGeom>
            <a:noFill/>
            <a:ln>
              <a:noFill/>
            </a:ln>
          </p:spPr>
          <p:txBody>
            <a:bodyPr wrap="squar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algn="ctr" eaLnBrk="0" fontAlgn="base" hangingPunct="0">
                <a:spcBef>
                  <a:spcPct val="0"/>
                </a:spcBef>
                <a:spcAft>
                  <a:spcPct val="0"/>
                </a:spcAft>
                <a:defRPr sz="1200">
                  <a:solidFill>
                    <a:schemeClr val="tx1"/>
                  </a:solidFill>
                  <a:latin typeface="Comic Sans MS" pitchFamily="66" charset="0"/>
                </a:defRPr>
              </a:lvl6pPr>
              <a:lvl7pPr marL="2971800" indent="-228600" algn="ctr" eaLnBrk="0" fontAlgn="base" hangingPunct="0">
                <a:spcBef>
                  <a:spcPct val="0"/>
                </a:spcBef>
                <a:spcAft>
                  <a:spcPct val="0"/>
                </a:spcAft>
                <a:defRPr sz="1200">
                  <a:solidFill>
                    <a:schemeClr val="tx1"/>
                  </a:solidFill>
                  <a:latin typeface="Comic Sans MS" pitchFamily="66" charset="0"/>
                </a:defRPr>
              </a:lvl7pPr>
              <a:lvl8pPr marL="3429000" indent="-228600" algn="ctr" eaLnBrk="0" fontAlgn="base" hangingPunct="0">
                <a:spcBef>
                  <a:spcPct val="0"/>
                </a:spcBef>
                <a:spcAft>
                  <a:spcPct val="0"/>
                </a:spcAft>
                <a:defRPr sz="1200">
                  <a:solidFill>
                    <a:schemeClr val="tx1"/>
                  </a:solidFill>
                  <a:latin typeface="Comic Sans MS" pitchFamily="66" charset="0"/>
                </a:defRPr>
              </a:lvl8pPr>
              <a:lvl9pPr marL="3886200" indent="-228600" algn="ctr" eaLnBrk="0" fontAlgn="base" hangingPunct="0">
                <a:spcBef>
                  <a:spcPct val="0"/>
                </a:spcBef>
                <a:spcAft>
                  <a:spcPct val="0"/>
                </a:spcAft>
                <a:defRPr sz="1200">
                  <a:solidFill>
                    <a:schemeClr val="tx1"/>
                  </a:solidFill>
                  <a:latin typeface="Comic Sans MS" pitchFamily="66" charset="0"/>
                </a:defRPr>
              </a:lvl9pPr>
            </a:lstStyle>
            <a:p>
              <a:pPr marL="355600" indent="-355600" algn="l" eaLnBrk="1" hangingPunct="1">
                <a:defRPr/>
              </a:pPr>
              <a:r>
                <a:rPr lang="pt-BR" sz="1400" dirty="0"/>
                <a:t>Amostras de treinamento:</a:t>
              </a:r>
            </a:p>
            <a:p>
              <a:pPr marL="355600" indent="-355600" algn="l" eaLnBrk="1" hangingPunct="1">
                <a:defRPr/>
              </a:pPr>
              <a:r>
                <a:rPr lang="pt-BR" sz="1400" dirty="0"/>
                <a:t>75 de água</a:t>
              </a:r>
            </a:p>
            <a:p>
              <a:pPr marL="355600" indent="-355600" algn="l" eaLnBrk="1" hangingPunct="1">
                <a:defRPr/>
              </a:pPr>
              <a:r>
                <a:rPr lang="pt-BR" sz="1400" dirty="0"/>
                <a:t>250 de não água</a:t>
              </a:r>
            </a:p>
          </p:txBody>
        </p:sp>
        <p:sp>
          <p:nvSpPr>
            <p:cNvPr id="27" name="Elipse 26"/>
            <p:cNvSpPr/>
            <p:nvPr/>
          </p:nvSpPr>
          <p:spPr bwMode="auto">
            <a:xfrm>
              <a:off x="350832" y="5903102"/>
              <a:ext cx="72000" cy="72000"/>
            </a:xfrm>
            <a:prstGeom prst="ellipse">
              <a:avLst/>
            </a:prstGeom>
            <a:solidFill>
              <a:srgbClr val="00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8" name="Elipse 27"/>
            <p:cNvSpPr/>
            <p:nvPr/>
          </p:nvSpPr>
          <p:spPr bwMode="auto">
            <a:xfrm>
              <a:off x="350832" y="6118217"/>
              <a:ext cx="72000"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45" name="Grupo 44"/>
          <p:cNvGrpSpPr/>
          <p:nvPr/>
        </p:nvGrpSpPr>
        <p:grpSpPr>
          <a:xfrm>
            <a:off x="3694256" y="2047200"/>
            <a:ext cx="967892" cy="541129"/>
            <a:chOff x="3844019" y="1702762"/>
            <a:chExt cx="967892" cy="541129"/>
          </a:xfrm>
        </p:grpSpPr>
        <p:sp>
          <p:nvSpPr>
            <p:cNvPr id="46" name="Elipse 45"/>
            <p:cNvSpPr/>
            <p:nvPr/>
          </p:nvSpPr>
          <p:spPr bwMode="auto">
            <a:xfrm>
              <a:off x="3844019" y="1702762"/>
              <a:ext cx="72008"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7" name="CaixaDeTexto 46"/>
            <p:cNvSpPr txBox="1"/>
            <p:nvPr/>
          </p:nvSpPr>
          <p:spPr>
            <a:xfrm>
              <a:off x="4223041" y="1966892"/>
              <a:ext cx="588870" cy="276999"/>
            </a:xfrm>
            <a:prstGeom prst="rect">
              <a:avLst/>
            </a:prstGeom>
            <a:noFill/>
          </p:spPr>
          <p:txBody>
            <a:bodyPr wrap="none" lIns="36000" rIns="36000" rtlCol="0">
              <a:spAutoFit/>
            </a:bodyPr>
            <a:lstStyle/>
            <a:p>
              <a:pPr algn="l"/>
              <a:r>
                <a:rPr lang="pt-BR" dirty="0"/>
                <a:t>0,8269</a:t>
              </a:r>
            </a:p>
          </p:txBody>
        </p:sp>
        <p:cxnSp>
          <p:nvCxnSpPr>
            <p:cNvPr id="48" name="Conector de seta reta 47"/>
            <p:cNvCxnSpPr>
              <a:stCxn id="47" idx="1"/>
            </p:cNvCxnSpPr>
            <p:nvPr/>
          </p:nvCxnSpPr>
          <p:spPr bwMode="auto">
            <a:xfrm flipH="1" flipV="1">
              <a:off x="3928857" y="1775550"/>
              <a:ext cx="294184" cy="3298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43" name="Imagem 42"/>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6287" y="1426424"/>
            <a:ext cx="2880000" cy="2880000"/>
          </a:xfrm>
          <a:prstGeom prst="rect">
            <a:avLst/>
          </a:prstGeom>
        </p:spPr>
      </p:pic>
      <p:graphicFrame>
        <p:nvGraphicFramePr>
          <p:cNvPr id="44" name="Objeto 43"/>
          <p:cNvGraphicFramePr>
            <a:graphicFrameLocks noChangeAspect="1"/>
          </p:cNvGraphicFramePr>
          <p:nvPr>
            <p:extLst>
              <p:ext uri="{D42A27DB-BD31-4B8C-83A1-F6EECF244321}">
                <p14:modId xmlns:p14="http://schemas.microsoft.com/office/powerpoint/2010/main" val="949729400"/>
              </p:ext>
            </p:extLst>
          </p:nvPr>
        </p:nvGraphicFramePr>
        <p:xfrm>
          <a:off x="6974005" y="1455717"/>
          <a:ext cx="1838325" cy="4210050"/>
        </p:xfrm>
        <a:graphic>
          <a:graphicData uri="http://schemas.openxmlformats.org/presentationml/2006/ole">
            <mc:AlternateContent xmlns:mc="http://schemas.openxmlformats.org/markup-compatibility/2006">
              <mc:Choice xmlns:v="urn:schemas-microsoft-com:vml" Requires="v">
                <p:oleObj name="Planilha" r:id="rId5" imgW="1838404" imgH="4210257" progId="Excel.Sheet.12">
                  <p:embed/>
                </p:oleObj>
              </mc:Choice>
              <mc:Fallback>
                <p:oleObj name="Planilha" r:id="rId5" imgW="1838404" imgH="4210257" progId="Excel.Sheet.12">
                  <p:embed/>
                  <p:pic>
                    <p:nvPicPr>
                      <p:cNvPr id="44" name="Objeto 43"/>
                      <p:cNvPicPr/>
                      <p:nvPr/>
                    </p:nvPicPr>
                    <p:blipFill>
                      <a:blip r:embed="rId6"/>
                      <a:stretch>
                        <a:fillRect/>
                      </a:stretch>
                    </p:blipFill>
                    <p:spPr>
                      <a:xfrm>
                        <a:off x="6974005" y="1455717"/>
                        <a:ext cx="1838325" cy="4210050"/>
                      </a:xfrm>
                      <a:prstGeom prst="rect">
                        <a:avLst/>
                      </a:prstGeom>
                      <a:solidFill>
                        <a:schemeClr val="bg1"/>
                      </a:solidFill>
                    </p:spPr>
                  </p:pic>
                </p:oleObj>
              </mc:Fallback>
            </mc:AlternateContent>
          </a:graphicData>
        </a:graphic>
      </p:graphicFrame>
      <p:grpSp>
        <p:nvGrpSpPr>
          <p:cNvPr id="3" name="Grupo 2"/>
          <p:cNvGrpSpPr/>
          <p:nvPr/>
        </p:nvGrpSpPr>
        <p:grpSpPr>
          <a:xfrm>
            <a:off x="2629415" y="2866424"/>
            <a:ext cx="3600000" cy="3600000"/>
            <a:chOff x="2629415" y="2866424"/>
            <a:chExt cx="3600000" cy="3600000"/>
          </a:xfrm>
        </p:grpSpPr>
        <p:pic>
          <p:nvPicPr>
            <p:cNvPr id="38" name="Imagem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9415" y="2866424"/>
              <a:ext cx="3600000" cy="3600000"/>
            </a:xfrm>
            <a:prstGeom prst="rect">
              <a:avLst/>
            </a:prstGeom>
          </p:spPr>
        </p:pic>
        <p:sp>
          <p:nvSpPr>
            <p:cNvPr id="30" name="CaixaDeTexto 29"/>
            <p:cNvSpPr txBox="1"/>
            <p:nvPr/>
          </p:nvSpPr>
          <p:spPr>
            <a:xfrm>
              <a:off x="2666071" y="2942035"/>
              <a:ext cx="1148071" cy="276999"/>
            </a:xfrm>
            <a:prstGeom prst="rect">
              <a:avLst/>
            </a:prstGeom>
            <a:noFill/>
          </p:spPr>
          <p:txBody>
            <a:bodyPr wrap="none" rtlCol="0">
              <a:spAutoFit/>
            </a:bodyPr>
            <a:lstStyle/>
            <a:p>
              <a:pPr algn="l"/>
              <a:r>
                <a:rPr lang="pt-BR" dirty="0">
                  <a:solidFill>
                    <a:schemeClr val="bg1"/>
                  </a:solidFill>
                </a:rPr>
                <a:t>limiar 0,8269</a:t>
              </a:r>
            </a:p>
          </p:txBody>
        </p:sp>
      </p:grpSp>
    </p:spTree>
    <p:extLst>
      <p:ext uri="{BB962C8B-B14F-4D97-AF65-F5344CB8AC3E}">
        <p14:creationId xmlns:p14="http://schemas.microsoft.com/office/powerpoint/2010/main" val="2821926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81000" y="2895600"/>
            <a:ext cx="8458200" cy="685800"/>
          </a:xfrm>
        </p:spPr>
        <p:txBody>
          <a:bodyPr/>
          <a:lstStyle/>
          <a:p>
            <a:pPr eaLnBrk="1" hangingPunct="1">
              <a:defRPr/>
            </a:pPr>
            <a:r>
              <a:rPr lang="pt-BR" sz="3600" dirty="0"/>
              <a:t>Mapas de Incerteza</a:t>
            </a:r>
          </a:p>
        </p:txBody>
      </p:sp>
    </p:spTree>
    <p:extLst>
      <p:ext uri="{BB962C8B-B14F-4D97-AF65-F5344CB8AC3E}">
        <p14:creationId xmlns:p14="http://schemas.microsoft.com/office/powerpoint/2010/main" val="3367288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Classificadores Probabilísticos</a:t>
            </a:r>
          </a:p>
        </p:txBody>
      </p:sp>
      <p:sp>
        <p:nvSpPr>
          <p:cNvPr id="19" name="Text Box 68"/>
          <p:cNvSpPr txBox="1">
            <a:spLocks noChangeArrowheads="1"/>
          </p:cNvSpPr>
          <p:nvPr/>
        </p:nvSpPr>
        <p:spPr bwMode="auto">
          <a:xfrm>
            <a:off x="684213" y="1341438"/>
            <a:ext cx="8135937" cy="1914370"/>
          </a:xfrm>
          <a:prstGeom prst="rect">
            <a:avLst/>
          </a:prstGeom>
          <a:noFill/>
          <a:ln>
            <a:noFill/>
          </a:ln>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defRPr/>
            </a:pPr>
            <a:r>
              <a:rPr lang="pt-BR" sz="1600" dirty="0"/>
              <a:t>Os classificadores probabilísticos utilizam do conhecimento prévio da distribuição dos valores dos atributos referentes às classes de interesse para definir qual é a classe mais provável que um determinado elemento (ainda desconhecido) deve pertencer</a:t>
            </a:r>
          </a:p>
          <a:p>
            <a:pPr marL="355600" indent="-355600">
              <a:buNone/>
              <a:defRPr/>
            </a:pPr>
            <a:endParaRPr lang="pt-BR" sz="1600" dirty="0"/>
          </a:p>
          <a:p>
            <a:pPr marL="355600" indent="-355600">
              <a:buNone/>
              <a:defRPr/>
            </a:pPr>
            <a:r>
              <a:rPr lang="pt-BR" sz="1600" dirty="0"/>
              <a:t>Em geral, estas distribuições são desconhecidas e devem ser estimadas através de amostras (de treinamento) </a:t>
            </a:r>
          </a:p>
        </p:txBody>
      </p:sp>
      <p:pic>
        <p:nvPicPr>
          <p:cNvPr id="5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17" y="342900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17" y="342900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1" name="Grupo 60"/>
          <p:cNvGrpSpPr>
            <a:grpSpLocks/>
          </p:cNvGrpSpPr>
          <p:nvPr/>
        </p:nvGrpSpPr>
        <p:grpSpPr bwMode="auto">
          <a:xfrm>
            <a:off x="3707904" y="3587532"/>
            <a:ext cx="1956305" cy="1569660"/>
            <a:chOff x="539552" y="4703766"/>
            <a:chExt cx="1956328" cy="1570871"/>
          </a:xfrm>
        </p:grpSpPr>
        <p:sp>
          <p:nvSpPr>
            <p:cNvPr id="62" name="Retângulo 61"/>
            <p:cNvSpPr/>
            <p:nvPr/>
          </p:nvSpPr>
          <p:spPr bwMode="auto">
            <a:xfrm>
              <a:off x="539552" y="4703766"/>
              <a:ext cx="1956328" cy="1570871"/>
            </a:xfrm>
            <a:prstGeom prst="rect">
              <a:avLst/>
            </a:prstGeom>
          </p:spPr>
          <p:txBody>
            <a:bodyPr wrap="none">
              <a:spAutoFit/>
            </a:bodyPr>
            <a:lstStyle/>
            <a:p>
              <a:pPr algn="l">
                <a:defRPr/>
              </a:pPr>
              <a:r>
                <a:rPr lang="pt-BR" sz="1600" dirty="0">
                  <a:solidFill>
                    <a:srgbClr val="000000"/>
                  </a:solidFill>
                </a:rPr>
                <a:t>Classes</a:t>
              </a:r>
            </a:p>
            <a:p>
              <a:pPr marL="360363" algn="l">
                <a:defRPr/>
              </a:pPr>
              <a:r>
                <a:rPr lang="pt-BR" sz="1600" dirty="0">
                  <a:solidFill>
                    <a:srgbClr val="000000"/>
                  </a:solidFill>
                </a:rPr>
                <a:t>Floresta</a:t>
              </a:r>
            </a:p>
            <a:p>
              <a:pPr marL="360363" algn="l">
                <a:defRPr/>
              </a:pPr>
              <a:r>
                <a:rPr lang="pt-BR" sz="1600" dirty="0">
                  <a:solidFill>
                    <a:srgbClr val="000000"/>
                  </a:solidFill>
                </a:rPr>
                <a:t>Regeneração</a:t>
              </a:r>
            </a:p>
            <a:p>
              <a:pPr marL="360363" algn="l">
                <a:defRPr/>
              </a:pPr>
              <a:r>
                <a:rPr lang="pt-BR" sz="1600" dirty="0">
                  <a:solidFill>
                    <a:srgbClr val="000000"/>
                  </a:solidFill>
                </a:rPr>
                <a:t>Desmatamento</a:t>
              </a:r>
            </a:p>
            <a:p>
              <a:pPr marL="360363" algn="l">
                <a:defRPr/>
              </a:pPr>
              <a:r>
                <a:rPr lang="pt-BR" sz="1600" dirty="0">
                  <a:solidFill>
                    <a:srgbClr val="000000"/>
                  </a:solidFill>
                </a:rPr>
                <a:t>Queimada</a:t>
              </a:r>
            </a:p>
            <a:p>
              <a:pPr marL="360363" algn="l">
                <a:defRPr/>
              </a:pPr>
              <a:r>
                <a:rPr lang="pt-BR" sz="1600" dirty="0">
                  <a:solidFill>
                    <a:srgbClr val="000000"/>
                  </a:solidFill>
                </a:rPr>
                <a:t>Água</a:t>
              </a:r>
            </a:p>
          </p:txBody>
        </p:sp>
        <p:sp>
          <p:nvSpPr>
            <p:cNvPr id="63" name="Retângulo 27"/>
            <p:cNvSpPr>
              <a:spLocks noChangeArrowheads="1"/>
            </p:cNvSpPr>
            <p:nvPr/>
          </p:nvSpPr>
          <p:spPr bwMode="auto">
            <a:xfrm>
              <a:off x="724653" y="5033026"/>
              <a:ext cx="143937" cy="144074"/>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4" name="Retângulo 28"/>
            <p:cNvSpPr>
              <a:spLocks noChangeArrowheads="1"/>
            </p:cNvSpPr>
            <p:nvPr/>
          </p:nvSpPr>
          <p:spPr bwMode="auto">
            <a:xfrm>
              <a:off x="724653" y="5280077"/>
              <a:ext cx="143937" cy="144074"/>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5" name="Retângulo 29"/>
            <p:cNvSpPr>
              <a:spLocks noChangeArrowheads="1"/>
            </p:cNvSpPr>
            <p:nvPr/>
          </p:nvSpPr>
          <p:spPr bwMode="auto">
            <a:xfrm>
              <a:off x="724653" y="5527128"/>
              <a:ext cx="143937" cy="144074"/>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6" name="Retângulo 29"/>
            <p:cNvSpPr>
              <a:spLocks noChangeArrowheads="1"/>
            </p:cNvSpPr>
            <p:nvPr/>
          </p:nvSpPr>
          <p:spPr bwMode="auto">
            <a:xfrm>
              <a:off x="724653" y="5774179"/>
              <a:ext cx="143937" cy="144074"/>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7" name="Retângulo 29"/>
            <p:cNvSpPr>
              <a:spLocks noChangeArrowheads="1"/>
            </p:cNvSpPr>
            <p:nvPr/>
          </p:nvSpPr>
          <p:spPr bwMode="auto">
            <a:xfrm>
              <a:off x="724653" y="6021230"/>
              <a:ext cx="143937" cy="144074"/>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68" name="Text Box 68"/>
          <p:cNvSpPr txBox="1">
            <a:spLocks noChangeArrowheads="1"/>
          </p:cNvSpPr>
          <p:nvPr/>
        </p:nvSpPr>
        <p:spPr bwMode="auto">
          <a:xfrm>
            <a:off x="5868144" y="3350177"/>
            <a:ext cx="3168351" cy="2406813"/>
          </a:xfrm>
          <a:prstGeom prst="rect">
            <a:avLst/>
          </a:prstGeom>
          <a:noFill/>
          <a:ln>
            <a:noFill/>
          </a:ln>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177800" indent="-177800">
              <a:buNone/>
              <a:defRPr/>
            </a:pPr>
            <a:r>
              <a:rPr lang="pt-BR" sz="1600" dirty="0"/>
              <a:t>A definição das classes de interesse é etapa fundamental neste processo</a:t>
            </a:r>
          </a:p>
          <a:p>
            <a:pPr marL="177800" indent="-177800">
              <a:buNone/>
              <a:defRPr/>
            </a:pPr>
            <a:endParaRPr lang="pt-BR" sz="1600" dirty="0"/>
          </a:p>
          <a:p>
            <a:pPr marL="177800" indent="-177800">
              <a:buNone/>
              <a:defRPr/>
            </a:pPr>
            <a:r>
              <a:rPr lang="pt-BR" sz="1600" dirty="0"/>
              <a:t>Nesse caso, é importante conhecer o tipo de distribuição que o classificador é capaz de modelar!</a:t>
            </a:r>
          </a:p>
        </p:txBody>
      </p:sp>
    </p:spTree>
    <p:extLst>
      <p:ext uri="{BB962C8B-B14F-4D97-AF65-F5344CB8AC3E}">
        <p14:creationId xmlns:p14="http://schemas.microsoft.com/office/powerpoint/2010/main" val="22701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6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Classificadores Probabilísticos</a:t>
            </a:r>
          </a:p>
        </p:txBody>
      </p:sp>
      <p:sp>
        <p:nvSpPr>
          <p:cNvPr id="19" name="Text Box 68"/>
          <p:cNvSpPr txBox="1">
            <a:spLocks noChangeArrowheads="1"/>
          </p:cNvSpPr>
          <p:nvPr/>
        </p:nvSpPr>
        <p:spPr bwMode="auto">
          <a:xfrm>
            <a:off x="684213" y="1341438"/>
            <a:ext cx="8135937" cy="584775"/>
          </a:xfrm>
          <a:prstGeom prst="rect">
            <a:avLst/>
          </a:prstGeom>
          <a:noFill/>
          <a:ln>
            <a:noFill/>
          </a:ln>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177800" indent="-177800">
              <a:buNone/>
              <a:defRPr/>
            </a:pPr>
            <a:r>
              <a:rPr lang="pt-BR" sz="1600" dirty="0"/>
              <a:t>Um erro comum é confundir o que se quer classificar com a capacidade do classificador em representar a distribuição dos valores reais presentes na imagem</a:t>
            </a:r>
          </a:p>
        </p:txBody>
      </p:sp>
      <p:sp>
        <p:nvSpPr>
          <p:cNvPr id="9" name="Text Box 68"/>
          <p:cNvSpPr txBox="1">
            <a:spLocks noChangeArrowheads="1"/>
          </p:cNvSpPr>
          <p:nvPr/>
        </p:nvSpPr>
        <p:spPr bwMode="auto">
          <a:xfrm>
            <a:off x="5436097" y="2132856"/>
            <a:ext cx="3240360" cy="584775"/>
          </a:xfrm>
          <a:prstGeom prst="rect">
            <a:avLst/>
          </a:prstGeom>
          <a:noFill/>
          <a:ln>
            <a:noFill/>
          </a:ln>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defRPr/>
            </a:pPr>
            <a:r>
              <a:rPr lang="pt-BR" sz="1600" dirty="0"/>
              <a:t>Supondo um classificador gaussiano...</a:t>
            </a:r>
          </a:p>
        </p:txBody>
      </p:sp>
      <p:sp>
        <p:nvSpPr>
          <p:cNvPr id="12" name="Text Box 68"/>
          <p:cNvSpPr txBox="1">
            <a:spLocks noChangeArrowheads="1"/>
          </p:cNvSpPr>
          <p:nvPr/>
        </p:nvSpPr>
        <p:spPr bwMode="auto">
          <a:xfrm>
            <a:off x="539552" y="6084585"/>
            <a:ext cx="8135937" cy="584775"/>
          </a:xfrm>
          <a:prstGeom prst="rect">
            <a:avLst/>
          </a:prstGeom>
          <a:noFill/>
          <a:ln>
            <a:noFill/>
          </a:ln>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177800" indent="-177800">
              <a:buNone/>
              <a:defRPr/>
            </a:pPr>
            <a:r>
              <a:rPr lang="pt-BR" sz="1600" dirty="0"/>
              <a:t>Se a distribuição diferir muito da distribuição suposta válida, deve-se buscar outros classificadores...</a:t>
            </a:r>
          </a:p>
        </p:txBody>
      </p:sp>
      <p:pic>
        <p:nvPicPr>
          <p:cNvPr id="512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545308"/>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8145" b="19669"/>
          <a:stretch/>
        </p:blipFill>
        <p:spPr bwMode="auto">
          <a:xfrm>
            <a:off x="1056605" y="2545308"/>
            <a:ext cx="4199607" cy="220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o 5"/>
          <p:cNvGrpSpPr/>
          <p:nvPr/>
        </p:nvGrpSpPr>
        <p:grpSpPr>
          <a:xfrm>
            <a:off x="2353400" y="2545308"/>
            <a:ext cx="823152" cy="2124000"/>
            <a:chOff x="2353400" y="2348880"/>
            <a:chExt cx="823152" cy="2124000"/>
          </a:xfrm>
        </p:grpSpPr>
        <p:cxnSp>
          <p:nvCxnSpPr>
            <p:cNvPr id="5" name="Conector reto 4"/>
            <p:cNvCxnSpPr/>
            <p:nvPr/>
          </p:nvCxnSpPr>
          <p:spPr bwMode="auto">
            <a:xfrm>
              <a:off x="2353400" y="2348880"/>
              <a:ext cx="0" cy="212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Conector reto 16"/>
            <p:cNvCxnSpPr/>
            <p:nvPr/>
          </p:nvCxnSpPr>
          <p:spPr bwMode="auto">
            <a:xfrm>
              <a:off x="3176552" y="2348880"/>
              <a:ext cx="0" cy="212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0" name="Text Box 68"/>
          <p:cNvSpPr txBox="1">
            <a:spLocks noChangeArrowheads="1"/>
          </p:cNvSpPr>
          <p:nvPr/>
        </p:nvSpPr>
        <p:spPr bwMode="auto">
          <a:xfrm>
            <a:off x="5436097" y="2717631"/>
            <a:ext cx="3384054" cy="3145476"/>
          </a:xfrm>
          <a:prstGeom prst="rect">
            <a:avLst/>
          </a:prstGeom>
          <a:noFill/>
          <a:ln>
            <a:noFill/>
          </a:ln>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177800" indent="-177800">
              <a:buNone/>
              <a:defRPr/>
            </a:pPr>
            <a:r>
              <a:rPr lang="pt-BR" sz="1600" dirty="0"/>
              <a:t>Nos casos em que a distribuição parece ser bimodal (</a:t>
            </a:r>
            <a:r>
              <a:rPr lang="pt-BR" sz="1600" dirty="0" err="1"/>
              <a:t>ClasseA</a:t>
            </a:r>
            <a:r>
              <a:rPr lang="pt-BR" sz="1600" dirty="0"/>
              <a:t>), provavelmente há subclasses que devem ser separadas, o que resultaria num melhor o desempenho do classificador</a:t>
            </a:r>
          </a:p>
          <a:p>
            <a:pPr marL="177800" indent="-177800">
              <a:buNone/>
              <a:defRPr/>
            </a:pPr>
            <a:r>
              <a:rPr lang="pt-BR" sz="1600" dirty="0"/>
              <a:t>Dessa forma, deve-se definir muito mais classes do que o que se deseja e posteriormente estas classes podem ser agrupadas.</a:t>
            </a:r>
          </a:p>
          <a:p>
            <a:pPr marL="177800" indent="-177800">
              <a:buNone/>
              <a:defRPr/>
            </a:pPr>
            <a:r>
              <a:rPr lang="pt-BR" sz="1600" dirty="0"/>
              <a:t>Exemplo: presença de nuvens!</a:t>
            </a:r>
          </a:p>
        </p:txBody>
      </p:sp>
    </p:spTree>
    <p:extLst>
      <p:ext uri="{BB962C8B-B14F-4D97-AF65-F5344CB8AC3E}">
        <p14:creationId xmlns:p14="http://schemas.microsoft.com/office/powerpoint/2010/main" val="424989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P spid="2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a:lstStyle/>
          <a:p>
            <a:pPr eaLnBrk="1" hangingPunct="1">
              <a:defRPr/>
            </a:pPr>
            <a:r>
              <a:rPr lang="pt-BR" dirty="0"/>
              <a:t>Classificadores </a:t>
            </a:r>
            <a:r>
              <a:rPr lang="pt-BR" i="1" dirty="0" err="1"/>
              <a:t>Fuzzy</a:t>
            </a:r>
            <a:endParaRPr lang="pt-BR" dirty="0"/>
          </a:p>
        </p:txBody>
      </p:sp>
      <p:sp>
        <p:nvSpPr>
          <p:cNvPr id="19" name="Text Box 68"/>
          <p:cNvSpPr txBox="1">
            <a:spLocks noChangeArrowheads="1"/>
          </p:cNvSpPr>
          <p:nvPr/>
        </p:nvSpPr>
        <p:spPr bwMode="auto">
          <a:xfrm>
            <a:off x="684213" y="1329730"/>
            <a:ext cx="8135937" cy="285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Define-se um classificador </a:t>
            </a:r>
            <a:r>
              <a:rPr lang="pt-BR" altLang="pt-BR" sz="1600" i="1" dirty="0" err="1"/>
              <a:t>fuzzy</a:t>
            </a:r>
            <a:r>
              <a:rPr lang="pt-BR" altLang="pt-BR" sz="1600" dirty="0"/>
              <a:t> como aquele que utiliza conjuntos </a:t>
            </a:r>
            <a:r>
              <a:rPr lang="pt-BR" altLang="pt-BR" sz="1600" i="1" dirty="0" err="1"/>
              <a:t>fuzzy</a:t>
            </a:r>
            <a:r>
              <a:rPr lang="pt-BR" altLang="pt-BR" sz="1600" dirty="0"/>
              <a:t> ou lógica </a:t>
            </a:r>
            <a:r>
              <a:rPr lang="pt-BR" altLang="pt-BR" sz="1600" i="1" dirty="0" err="1"/>
              <a:t>fuzzy</a:t>
            </a:r>
            <a:r>
              <a:rPr lang="pt-BR" altLang="pt-BR" sz="1600" dirty="0"/>
              <a:t> durante sua criação ou operação</a:t>
            </a:r>
          </a:p>
          <a:p>
            <a:pPr marL="355600" indent="-355600">
              <a:buNone/>
            </a:pPr>
            <a:endParaRPr lang="pt-BR" altLang="pt-BR" sz="1600" dirty="0"/>
          </a:p>
          <a:p>
            <a:pPr marL="355600" indent="-355600">
              <a:buNone/>
            </a:pPr>
            <a:r>
              <a:rPr lang="pt-BR" altLang="pt-BR" sz="1600" dirty="0"/>
              <a:t>Na classificação </a:t>
            </a:r>
            <a:r>
              <a:rPr lang="pt-BR" altLang="pt-BR" sz="1600" i="1" dirty="0" err="1"/>
              <a:t>fuzzy</a:t>
            </a:r>
            <a:r>
              <a:rPr lang="pt-BR" altLang="pt-BR" sz="1600" dirty="0"/>
              <a:t>, para cada elemento define-se o grau de pertinência para cada classe </a:t>
            </a:r>
            <a:r>
              <a:rPr lang="pt-BR" altLang="pt-BR" sz="1600" i="1" dirty="0">
                <a:latin typeface="Times New Roman" panose="02020603050405020304" pitchFamily="18" charset="0"/>
                <a:cs typeface="Times New Roman" panose="02020603050405020304" pitchFamily="18" charset="0"/>
              </a:rPr>
              <a:t>K</a:t>
            </a:r>
            <a:r>
              <a:rPr lang="pt-BR" altLang="pt-BR" sz="1600" dirty="0"/>
              <a:t> (rotulação </a:t>
            </a:r>
            <a:r>
              <a:rPr lang="pt-BR" altLang="pt-BR" sz="1600" i="1" dirty="0"/>
              <a:t>soft</a:t>
            </a:r>
            <a:r>
              <a:rPr lang="pt-BR" altLang="pt-BR" sz="1600" dirty="0"/>
              <a:t>). Um classificador probabilístico também pode produzir uma rotulação </a:t>
            </a:r>
            <a:r>
              <a:rPr lang="pt-BR" altLang="pt-BR" sz="1600" i="1" dirty="0"/>
              <a:t>soft</a:t>
            </a:r>
            <a:r>
              <a:rPr lang="pt-BR" altLang="pt-BR" sz="1600" dirty="0"/>
              <a:t>, mas seu significado é diferente</a:t>
            </a:r>
          </a:p>
          <a:p>
            <a:pPr marL="0" indent="0">
              <a:buNone/>
            </a:pPr>
            <a:endParaRPr lang="pt-BR" altLang="pt-BR" sz="1600" dirty="0"/>
          </a:p>
          <a:p>
            <a:pPr marL="0" indent="0">
              <a:buNone/>
            </a:pPr>
            <a:r>
              <a:rPr lang="pt-BR" altLang="pt-BR" sz="1600" dirty="0"/>
              <a:t>Basicamente pode-se dividir os classificadores </a:t>
            </a:r>
            <a:r>
              <a:rPr lang="pt-BR" altLang="pt-BR" sz="1600" i="1" dirty="0" err="1"/>
              <a:t>fuzzy</a:t>
            </a:r>
            <a:r>
              <a:rPr lang="pt-BR" altLang="pt-BR" sz="1600" dirty="0"/>
              <a:t> em 2 tipos:</a:t>
            </a:r>
          </a:p>
          <a:p>
            <a:pPr marL="538163" lvl="1"/>
            <a:r>
              <a:rPr lang="pt-BR" altLang="pt-BR" sz="1600" dirty="0"/>
              <a:t>baseados em regras </a:t>
            </a:r>
            <a:r>
              <a:rPr lang="pt-BR" altLang="pt-BR" sz="1600" i="1" dirty="0" err="1"/>
              <a:t>fuzzy</a:t>
            </a:r>
            <a:r>
              <a:rPr lang="pt-BR" altLang="pt-BR" sz="1600" dirty="0"/>
              <a:t> </a:t>
            </a:r>
          </a:p>
          <a:p>
            <a:pPr marL="538163" lvl="1"/>
            <a:r>
              <a:rPr lang="pt-BR" altLang="pt-BR" sz="1600" dirty="0"/>
              <a:t>os que consideram um protótipo </a:t>
            </a:r>
            <a:r>
              <a:rPr lang="pt-BR" altLang="pt-BR" sz="1600" i="1" dirty="0" err="1"/>
              <a:t>fuzzy</a:t>
            </a:r>
            <a:endParaRPr lang="pt-BR" altLang="pt-BR" sz="1600" i="1" dirty="0"/>
          </a:p>
        </p:txBody>
      </p:sp>
      <p:sp>
        <p:nvSpPr>
          <p:cNvPr id="2" name="Espaço Reservado para Número de Slide 1"/>
          <p:cNvSpPr>
            <a:spLocks noGrp="1"/>
          </p:cNvSpPr>
          <p:nvPr>
            <p:ph type="sldNum" sz="quarter" idx="12"/>
          </p:nvPr>
        </p:nvSpPr>
        <p:spPr/>
        <p:txBody>
          <a:bodyPr/>
          <a:lstStyle/>
          <a:p>
            <a:pPr>
              <a:defRPr/>
            </a:pPr>
            <a:fld id="{548DC9C4-BE47-4993-96D8-75927B3A7833}" type="slidenum">
              <a:rPr lang="pt-BR"/>
              <a:pPr>
                <a:defRPr/>
              </a:pPr>
              <a:t>64</a:t>
            </a:fld>
            <a:endParaRPr lang="pt-BR"/>
          </a:p>
        </p:txBody>
      </p:sp>
      <p:grpSp>
        <p:nvGrpSpPr>
          <p:cNvPr id="8" name="Grupo 42"/>
          <p:cNvGrpSpPr>
            <a:grpSpLocks/>
          </p:cNvGrpSpPr>
          <p:nvPr/>
        </p:nvGrpSpPr>
        <p:grpSpPr bwMode="auto">
          <a:xfrm>
            <a:off x="2201810" y="4581128"/>
            <a:ext cx="2711223" cy="1847295"/>
            <a:chOff x="2771800" y="3412604"/>
            <a:chExt cx="3240360" cy="2160240"/>
          </a:xfrm>
        </p:grpSpPr>
        <p:sp>
          <p:nvSpPr>
            <p:cNvPr id="11" name="Retângulo 1"/>
            <p:cNvSpPr>
              <a:spLocks noChangeArrowheads="1"/>
            </p:cNvSpPr>
            <p:nvPr/>
          </p:nvSpPr>
          <p:spPr bwMode="auto">
            <a:xfrm>
              <a:off x="2771800" y="3412604"/>
              <a:ext cx="3240360" cy="216024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2" name="Elipse 6"/>
            <p:cNvSpPr>
              <a:spLocks noChangeArrowheads="1"/>
            </p:cNvSpPr>
            <p:nvPr/>
          </p:nvSpPr>
          <p:spPr bwMode="auto">
            <a:xfrm>
              <a:off x="3275856"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3" name="Elipse 93"/>
            <p:cNvSpPr>
              <a:spLocks noChangeArrowheads="1"/>
            </p:cNvSpPr>
            <p:nvPr/>
          </p:nvSpPr>
          <p:spPr bwMode="auto">
            <a:xfrm>
              <a:off x="3563888"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4" name="Elipse 95"/>
            <p:cNvSpPr>
              <a:spLocks noChangeArrowheads="1"/>
            </p:cNvSpPr>
            <p:nvPr/>
          </p:nvSpPr>
          <p:spPr bwMode="auto">
            <a:xfrm>
              <a:off x="3491880" y="4005064"/>
              <a:ext cx="144016" cy="144016"/>
            </a:xfrm>
            <a:prstGeom prst="ellipse">
              <a:avLst/>
            </a:prstGeom>
            <a:solidFill>
              <a:srgbClr val="FF3232"/>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5" name="Elipse 96"/>
            <p:cNvSpPr>
              <a:spLocks noChangeArrowheads="1"/>
            </p:cNvSpPr>
            <p:nvPr/>
          </p:nvSpPr>
          <p:spPr bwMode="auto">
            <a:xfrm>
              <a:off x="3347864" y="4221088"/>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6" name="Elipse 97"/>
            <p:cNvSpPr>
              <a:spLocks noChangeArrowheads="1"/>
            </p:cNvSpPr>
            <p:nvPr/>
          </p:nvSpPr>
          <p:spPr bwMode="auto">
            <a:xfrm>
              <a:off x="3923928" y="4373488"/>
              <a:ext cx="144016" cy="144016"/>
            </a:xfrm>
            <a:prstGeom prst="ellipse">
              <a:avLst/>
            </a:prstGeom>
            <a:solidFill>
              <a:srgbClr val="FFC8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7" name="Elipse 98"/>
            <p:cNvSpPr>
              <a:spLocks noChangeArrowheads="1"/>
            </p:cNvSpPr>
            <p:nvPr/>
          </p:nvSpPr>
          <p:spPr bwMode="auto">
            <a:xfrm>
              <a:off x="3923928" y="4005064"/>
              <a:ext cx="144016" cy="144016"/>
            </a:xfrm>
            <a:prstGeom prst="ellipse">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8" name="Elipse 99"/>
            <p:cNvSpPr>
              <a:spLocks noChangeArrowheads="1"/>
            </p:cNvSpPr>
            <p:nvPr/>
          </p:nvSpPr>
          <p:spPr bwMode="auto">
            <a:xfrm>
              <a:off x="4503936" y="362431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0" name="Elipse 100"/>
            <p:cNvSpPr>
              <a:spLocks noChangeArrowheads="1"/>
            </p:cNvSpPr>
            <p:nvPr/>
          </p:nvSpPr>
          <p:spPr bwMode="auto">
            <a:xfrm>
              <a:off x="4719960" y="3840336"/>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1" name="Elipse 116"/>
            <p:cNvSpPr>
              <a:spLocks noChangeArrowheads="1"/>
            </p:cNvSpPr>
            <p:nvPr/>
          </p:nvSpPr>
          <p:spPr bwMode="auto">
            <a:xfrm>
              <a:off x="4935984" y="4005064"/>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2" name="Elipse 118"/>
            <p:cNvSpPr>
              <a:spLocks noChangeArrowheads="1"/>
            </p:cNvSpPr>
            <p:nvPr/>
          </p:nvSpPr>
          <p:spPr bwMode="auto">
            <a:xfrm>
              <a:off x="4575944" y="4056360"/>
              <a:ext cx="144016" cy="144016"/>
            </a:xfrm>
            <a:prstGeom prst="ellipse">
              <a:avLst/>
            </a:prstGeom>
            <a:solidFill>
              <a:srgbClr val="3232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3" name="Elipse 127"/>
            <p:cNvSpPr>
              <a:spLocks noChangeArrowheads="1"/>
            </p:cNvSpPr>
            <p:nvPr/>
          </p:nvSpPr>
          <p:spPr bwMode="auto">
            <a:xfrm>
              <a:off x="4233804" y="4358330"/>
              <a:ext cx="144016" cy="144016"/>
            </a:xfrm>
            <a:prstGeom prst="ellipse">
              <a:avLst/>
            </a:prstGeom>
            <a:solidFill>
              <a:srgbClr val="C8C8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4" name="Elipse 128"/>
            <p:cNvSpPr>
              <a:spLocks noChangeArrowheads="1"/>
            </p:cNvSpPr>
            <p:nvPr/>
          </p:nvSpPr>
          <p:spPr bwMode="auto">
            <a:xfrm>
              <a:off x="5084316" y="352715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5" name="Elipse 129"/>
            <p:cNvSpPr>
              <a:spLocks noChangeArrowheads="1"/>
            </p:cNvSpPr>
            <p:nvPr/>
          </p:nvSpPr>
          <p:spPr bwMode="auto">
            <a:xfrm>
              <a:off x="5138548" y="4610704"/>
              <a:ext cx="144016" cy="144016"/>
            </a:xfrm>
            <a:prstGeom prst="ellipse">
              <a:avLst/>
            </a:prstGeom>
            <a:solidFill>
              <a:srgbClr val="6464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6" name="Elipse 130"/>
            <p:cNvSpPr>
              <a:spLocks noChangeArrowheads="1"/>
            </p:cNvSpPr>
            <p:nvPr/>
          </p:nvSpPr>
          <p:spPr bwMode="auto">
            <a:xfrm>
              <a:off x="4605536" y="4430338"/>
              <a:ext cx="144016" cy="144016"/>
            </a:xfrm>
            <a:prstGeom prst="ellipse">
              <a:avLst/>
            </a:prstGeom>
            <a:solidFill>
              <a:srgbClr val="6464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7" name="Elipse 131"/>
            <p:cNvSpPr>
              <a:spLocks noChangeArrowheads="1"/>
            </p:cNvSpPr>
            <p:nvPr/>
          </p:nvSpPr>
          <p:spPr bwMode="auto">
            <a:xfrm>
              <a:off x="3995936" y="4759144"/>
              <a:ext cx="144016" cy="144016"/>
            </a:xfrm>
            <a:prstGeom prst="ellipse">
              <a:avLst/>
            </a:prstGeom>
            <a:solidFill>
              <a:srgbClr val="C8FF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8" name="Elipse 132"/>
            <p:cNvSpPr>
              <a:spLocks noChangeArrowheads="1"/>
            </p:cNvSpPr>
            <p:nvPr/>
          </p:nvSpPr>
          <p:spPr bwMode="auto">
            <a:xfrm>
              <a:off x="4115452" y="5059214"/>
              <a:ext cx="144016" cy="144016"/>
            </a:xfrm>
            <a:prstGeom prst="ellipse">
              <a:avLst/>
            </a:prstGeom>
            <a:solidFill>
              <a:srgbClr val="C8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9" name="Elipse 133"/>
            <p:cNvSpPr>
              <a:spLocks noChangeArrowheads="1"/>
            </p:cNvSpPr>
            <p:nvPr/>
          </p:nvSpPr>
          <p:spPr bwMode="auto">
            <a:xfrm>
              <a:off x="3563888" y="4747404"/>
              <a:ext cx="144016" cy="144016"/>
            </a:xfrm>
            <a:prstGeom prst="ellipse">
              <a:avLst/>
            </a:prstGeom>
            <a:solidFill>
              <a:srgbClr val="64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0" name="Elipse 134"/>
            <p:cNvSpPr>
              <a:spLocks noChangeArrowheads="1"/>
            </p:cNvSpPr>
            <p:nvPr/>
          </p:nvSpPr>
          <p:spPr bwMode="auto">
            <a:xfrm>
              <a:off x="3347864" y="5040402"/>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1" name="Elipse 135"/>
            <p:cNvSpPr>
              <a:spLocks noChangeArrowheads="1"/>
            </p:cNvSpPr>
            <p:nvPr/>
          </p:nvSpPr>
          <p:spPr bwMode="auto">
            <a:xfrm>
              <a:off x="3779292" y="5184418"/>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2" name="Elipse 136"/>
            <p:cNvSpPr>
              <a:spLocks noChangeArrowheads="1"/>
            </p:cNvSpPr>
            <p:nvPr/>
          </p:nvSpPr>
          <p:spPr bwMode="auto">
            <a:xfrm>
              <a:off x="4753496" y="5059214"/>
              <a:ext cx="144016" cy="144016"/>
            </a:xfrm>
            <a:prstGeom prst="ellipse">
              <a:avLst/>
            </a:prstGeom>
            <a:solidFill>
              <a:srgbClr val="FFC8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3" name="Elipse 137"/>
            <p:cNvSpPr>
              <a:spLocks noChangeArrowheads="1"/>
            </p:cNvSpPr>
            <p:nvPr/>
          </p:nvSpPr>
          <p:spPr bwMode="auto">
            <a:xfrm>
              <a:off x="4948436" y="5256426"/>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4" name="Elipse 138"/>
            <p:cNvSpPr>
              <a:spLocks noChangeArrowheads="1"/>
            </p:cNvSpPr>
            <p:nvPr/>
          </p:nvSpPr>
          <p:spPr bwMode="auto">
            <a:xfrm>
              <a:off x="5002668" y="4987206"/>
              <a:ext cx="144016" cy="144016"/>
            </a:xfrm>
            <a:prstGeom prst="ellipse">
              <a:avLst/>
            </a:prstGeom>
            <a:solidFill>
              <a:srgbClr val="FF0064"/>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4" name="Elipse 3"/>
          <p:cNvSpPr/>
          <p:nvPr/>
        </p:nvSpPr>
        <p:spPr bwMode="auto">
          <a:xfrm>
            <a:off x="3666380" y="5368753"/>
            <a:ext cx="271133" cy="277158"/>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51" name="Grupo 50"/>
          <p:cNvGrpSpPr/>
          <p:nvPr/>
        </p:nvGrpSpPr>
        <p:grpSpPr>
          <a:xfrm>
            <a:off x="5675711" y="4738792"/>
            <a:ext cx="291719" cy="1538031"/>
            <a:chOff x="4416289" y="4149080"/>
            <a:chExt cx="360000" cy="1898031"/>
          </a:xfrm>
        </p:grpSpPr>
        <p:sp>
          <p:nvSpPr>
            <p:cNvPr id="3" name="Elipse 2"/>
            <p:cNvSpPr/>
            <p:nvPr/>
          </p:nvSpPr>
          <p:spPr bwMode="auto">
            <a:xfrm>
              <a:off x="4416289" y="4149080"/>
              <a:ext cx="360000" cy="36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9" name="Elipse 38"/>
            <p:cNvSpPr/>
            <p:nvPr/>
          </p:nvSpPr>
          <p:spPr bwMode="auto">
            <a:xfrm>
              <a:off x="4416289" y="4918096"/>
              <a:ext cx="360000" cy="3600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40" name="Elipse 39"/>
            <p:cNvSpPr/>
            <p:nvPr/>
          </p:nvSpPr>
          <p:spPr bwMode="auto">
            <a:xfrm>
              <a:off x="4416289" y="5687111"/>
              <a:ext cx="360000" cy="36000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52" name="Grupo 51"/>
          <p:cNvGrpSpPr/>
          <p:nvPr/>
        </p:nvGrpSpPr>
        <p:grpSpPr>
          <a:xfrm>
            <a:off x="3951224" y="4653136"/>
            <a:ext cx="2564992" cy="1685753"/>
            <a:chOff x="3937513" y="4144491"/>
            <a:chExt cx="2564992" cy="1685753"/>
          </a:xfrm>
        </p:grpSpPr>
        <p:cxnSp>
          <p:nvCxnSpPr>
            <p:cNvPr id="42" name="Conector de seta reta 41"/>
            <p:cNvCxnSpPr>
              <a:stCxn id="4" idx="6"/>
            </p:cNvCxnSpPr>
            <p:nvPr/>
          </p:nvCxnSpPr>
          <p:spPr bwMode="auto">
            <a:xfrm flipV="1">
              <a:off x="3937513" y="4393508"/>
              <a:ext cx="1659435" cy="6003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Conector de seta reta 43"/>
            <p:cNvCxnSpPr>
              <a:stCxn id="4" idx="6"/>
            </p:cNvCxnSpPr>
            <p:nvPr/>
          </p:nvCxnSpPr>
          <p:spPr bwMode="auto">
            <a:xfrm>
              <a:off x="3937513" y="4993853"/>
              <a:ext cx="1659435" cy="186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Conector de seta reta 45"/>
            <p:cNvCxnSpPr>
              <a:stCxn id="4" idx="6"/>
            </p:cNvCxnSpPr>
            <p:nvPr/>
          </p:nvCxnSpPr>
          <p:spPr bwMode="auto">
            <a:xfrm>
              <a:off x="3937513" y="4993853"/>
              <a:ext cx="1659435" cy="6050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47" name="CaixaDeTexto 46"/>
                <p:cNvSpPr txBox="1"/>
                <p:nvPr/>
              </p:nvSpPr>
              <p:spPr>
                <a:xfrm>
                  <a:off x="5960112" y="4144491"/>
                  <a:ext cx="5423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ea typeface="Cambria Math"/>
                              </a:rPr>
                            </m:ctrlPr>
                          </m:sSubPr>
                          <m:e>
                            <m:r>
                              <a:rPr lang="pt-BR" sz="2000" i="1" smtClean="0">
                                <a:latin typeface="Cambria Math"/>
                                <a:ea typeface="Cambria Math"/>
                              </a:rPr>
                              <m:t>𝜇</m:t>
                            </m:r>
                          </m:e>
                          <m:sub>
                            <m:r>
                              <a:rPr lang="pt-BR" sz="2000" b="0" i="1" smtClean="0">
                                <a:latin typeface="Cambria Math"/>
                                <a:ea typeface="Cambria Math"/>
                              </a:rPr>
                              <m:t>𝑅</m:t>
                            </m:r>
                          </m:sub>
                        </m:sSub>
                      </m:oMath>
                    </m:oMathPara>
                  </a14:m>
                  <a:endParaRPr lang="pt-BR" sz="2000" dirty="0"/>
                </a:p>
              </p:txBody>
            </p:sp>
          </mc:Choice>
          <mc:Fallback xmlns="">
            <p:sp>
              <p:nvSpPr>
                <p:cNvPr id="47" name="CaixaDeTexto 46"/>
                <p:cNvSpPr txBox="1">
                  <a:spLocks noRot="1" noChangeAspect="1" noMove="1" noResize="1" noEditPoints="1" noAdjustHandles="1" noChangeArrowheads="1" noChangeShapeType="1" noTextEdit="1"/>
                </p:cNvSpPr>
                <p:nvPr/>
              </p:nvSpPr>
              <p:spPr>
                <a:xfrm>
                  <a:off x="5960112" y="4144491"/>
                  <a:ext cx="542393" cy="400110"/>
                </a:xfrm>
                <a:prstGeom prst="rect">
                  <a:avLst/>
                </a:prstGeom>
                <a:blipFill rotWithShape="1">
                  <a:blip r:embed="rId2"/>
                  <a:stretch>
                    <a:fillRect b="-606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p:cNvSpPr txBox="1"/>
                <p:nvPr/>
              </p:nvSpPr>
              <p:spPr>
                <a:xfrm>
                  <a:off x="5960112" y="4787312"/>
                  <a:ext cx="5423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ea typeface="Cambria Math"/>
                              </a:rPr>
                            </m:ctrlPr>
                          </m:sSubPr>
                          <m:e>
                            <m:r>
                              <a:rPr lang="pt-BR" sz="2000" i="1" smtClean="0">
                                <a:latin typeface="Cambria Math"/>
                                <a:ea typeface="Cambria Math"/>
                              </a:rPr>
                              <m:t>𝜇</m:t>
                            </m:r>
                          </m:e>
                          <m:sub>
                            <m:r>
                              <a:rPr lang="pt-BR" sz="2000" b="0" i="1" smtClean="0">
                                <a:latin typeface="Cambria Math"/>
                                <a:ea typeface="Cambria Math"/>
                              </a:rPr>
                              <m:t>𝐺</m:t>
                            </m:r>
                          </m:sub>
                        </m:sSub>
                      </m:oMath>
                    </m:oMathPara>
                  </a14:m>
                  <a:endParaRPr lang="pt-BR" sz="2000" dirty="0"/>
                </a:p>
              </p:txBody>
            </p:sp>
          </mc:Choice>
          <mc:Fallback xmlns="">
            <p:sp>
              <p:nvSpPr>
                <p:cNvPr id="49" name="CaixaDeTexto 48"/>
                <p:cNvSpPr txBox="1">
                  <a:spLocks noRot="1" noChangeAspect="1" noMove="1" noResize="1" noEditPoints="1" noAdjustHandles="1" noChangeArrowheads="1" noChangeShapeType="1" noTextEdit="1"/>
                </p:cNvSpPr>
                <p:nvPr/>
              </p:nvSpPr>
              <p:spPr>
                <a:xfrm>
                  <a:off x="5960112" y="4787312"/>
                  <a:ext cx="542393" cy="400110"/>
                </a:xfrm>
                <a:prstGeom prst="rect">
                  <a:avLst/>
                </a:prstGeom>
                <a:blipFill rotWithShape="1">
                  <a:blip r:embed="rId3"/>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CaixaDeTexto 49"/>
                <p:cNvSpPr txBox="1"/>
                <p:nvPr/>
              </p:nvSpPr>
              <p:spPr>
                <a:xfrm>
                  <a:off x="5960112" y="5430134"/>
                  <a:ext cx="5423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ea typeface="Cambria Math"/>
                              </a:rPr>
                            </m:ctrlPr>
                          </m:sSubPr>
                          <m:e>
                            <m:r>
                              <a:rPr lang="pt-BR" sz="2000" i="1" smtClean="0">
                                <a:latin typeface="Cambria Math"/>
                                <a:ea typeface="Cambria Math"/>
                              </a:rPr>
                              <m:t>𝜇</m:t>
                            </m:r>
                          </m:e>
                          <m:sub>
                            <m:r>
                              <a:rPr lang="pt-BR" sz="2000" b="0" i="1" smtClean="0">
                                <a:latin typeface="Cambria Math"/>
                                <a:ea typeface="Cambria Math"/>
                              </a:rPr>
                              <m:t>𝐵</m:t>
                            </m:r>
                          </m:sub>
                        </m:sSub>
                      </m:oMath>
                    </m:oMathPara>
                  </a14:m>
                  <a:endParaRPr lang="pt-BR" sz="2000" dirty="0"/>
                </a:p>
              </p:txBody>
            </p:sp>
          </mc:Choice>
          <mc:Fallback xmlns="">
            <p:sp>
              <p:nvSpPr>
                <p:cNvPr id="50" name="CaixaDeTexto 49"/>
                <p:cNvSpPr txBox="1">
                  <a:spLocks noRot="1" noChangeAspect="1" noMove="1" noResize="1" noEditPoints="1" noAdjustHandles="1" noChangeArrowheads="1" noChangeShapeType="1" noTextEdit="1"/>
                </p:cNvSpPr>
                <p:nvPr/>
              </p:nvSpPr>
              <p:spPr>
                <a:xfrm>
                  <a:off x="5960112" y="5430134"/>
                  <a:ext cx="542393" cy="400110"/>
                </a:xfrm>
                <a:prstGeom prst="rect">
                  <a:avLst/>
                </a:prstGeom>
                <a:blipFill rotWithShape="1">
                  <a:blip r:embed="rId4"/>
                  <a:stretch>
                    <a:fillRect b="-6061"/>
                  </a:stretch>
                </a:blipFill>
              </p:spPr>
              <p:txBody>
                <a:bodyPr/>
                <a:lstStyle/>
                <a:p>
                  <a:r>
                    <a:rPr lang="pt-BR">
                      <a:noFill/>
                    </a:rPr>
                    <a:t> </a:t>
                  </a:r>
                </a:p>
              </p:txBody>
            </p:sp>
          </mc:Fallback>
        </mc:AlternateContent>
      </p:grpSp>
    </p:spTree>
    <p:extLst>
      <p:ext uri="{BB962C8B-B14F-4D97-AF65-F5344CB8AC3E}">
        <p14:creationId xmlns:p14="http://schemas.microsoft.com/office/powerpoint/2010/main" val="332946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Teoria </a:t>
            </a:r>
            <a:r>
              <a:rPr lang="pt-BR" i="1" dirty="0" err="1"/>
              <a:t>Fuzzy</a:t>
            </a:r>
            <a:r>
              <a:rPr lang="pt-BR" dirty="0"/>
              <a:t> (“nebulosa”)</a:t>
            </a:r>
          </a:p>
        </p:txBody>
      </p:sp>
      <p:sp>
        <p:nvSpPr>
          <p:cNvPr id="19" name="Text Box 68"/>
          <p:cNvSpPr txBox="1">
            <a:spLocks noChangeArrowheads="1"/>
          </p:cNvSpPr>
          <p:nvPr/>
        </p:nvSpPr>
        <p:spPr bwMode="auto">
          <a:xfrm>
            <a:off x="684213" y="1341438"/>
            <a:ext cx="8135937" cy="2505075"/>
          </a:xfrm>
          <a:prstGeom prst="rect">
            <a:avLst/>
          </a:prstGeom>
          <a:noFill/>
          <a:ln>
            <a:noFill/>
          </a:ln>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defRPr/>
            </a:pPr>
            <a:r>
              <a:rPr lang="pt-BR" sz="1600" dirty="0"/>
              <a:t>A teoria dos conjuntos </a:t>
            </a:r>
            <a:r>
              <a:rPr lang="pt-BR" sz="1600" i="1" dirty="0" err="1"/>
              <a:t>fuzzy</a:t>
            </a:r>
            <a:r>
              <a:rPr lang="pt-BR" sz="1600" dirty="0"/>
              <a:t>, proposta por </a:t>
            </a:r>
            <a:r>
              <a:rPr lang="pt-BR" sz="1600" dirty="0" err="1"/>
              <a:t>Zadeh</a:t>
            </a:r>
            <a:r>
              <a:rPr lang="pt-BR" sz="1600" dirty="0"/>
              <a:t> (1965), é uma </a:t>
            </a:r>
            <a:r>
              <a:rPr lang="pt-BR" altLang="pt-BR" sz="1600" dirty="0"/>
              <a:t>generalização da teoria clássica dos conjuntos e </a:t>
            </a:r>
            <a:r>
              <a:rPr lang="pt-BR" sz="1600" dirty="0"/>
              <a:t>teve como objetivo representar a capacidade do cérebro humano em lidar com situações vagas</a:t>
            </a:r>
          </a:p>
          <a:p>
            <a:pPr marL="0" indent="0">
              <a:buFontTx/>
              <a:buNone/>
              <a:defRPr/>
            </a:pPr>
            <a:endParaRPr lang="pt-BR" sz="1600" dirty="0"/>
          </a:p>
          <a:p>
            <a:pPr marL="355600" indent="-355600">
              <a:buNone/>
              <a:defRPr/>
            </a:pPr>
            <a:r>
              <a:rPr lang="pt-BR" sz="1600" dirty="0"/>
              <a:t>Na teoria clássica de conjuntos, a pertinência de cada objeto ou elemento a um conjunto é apresentada como uma questão de veracidade (1) ou falsidade (0)</a:t>
            </a:r>
          </a:p>
          <a:p>
            <a:pPr marL="0" indent="0">
              <a:buFontTx/>
              <a:buNone/>
              <a:defRPr/>
            </a:pPr>
            <a:endParaRPr lang="pt-BR" sz="1600" dirty="0"/>
          </a:p>
          <a:p>
            <a:pPr marL="355600" indent="-355600">
              <a:buNone/>
              <a:defRPr/>
            </a:pPr>
            <a:r>
              <a:rPr lang="pt-BR" sz="1600" dirty="0"/>
              <a:t>Na teoria dos conjuntos </a:t>
            </a:r>
            <a:r>
              <a:rPr lang="pt-BR" sz="1600" i="1" dirty="0" err="1"/>
              <a:t>fuzzy</a:t>
            </a:r>
            <a:r>
              <a:rPr lang="pt-BR" sz="1600" dirty="0"/>
              <a:t>, a pertinência de um elemento a um conjunto </a:t>
            </a:r>
            <a:r>
              <a:rPr lang="pt-BR" sz="1600" i="1" dirty="0" err="1"/>
              <a:t>fuzzy</a:t>
            </a:r>
            <a:r>
              <a:rPr lang="pt-BR" sz="1600" dirty="0"/>
              <a:t> é apresentada como uma questão de grau.</a:t>
            </a:r>
          </a:p>
        </p:txBody>
      </p:sp>
      <p:grpSp>
        <p:nvGrpSpPr>
          <p:cNvPr id="6" name="Grupo 5"/>
          <p:cNvGrpSpPr/>
          <p:nvPr/>
        </p:nvGrpSpPr>
        <p:grpSpPr>
          <a:xfrm>
            <a:off x="1114425" y="3850372"/>
            <a:ext cx="3159126" cy="2524844"/>
            <a:chOff x="1114425" y="4000500"/>
            <a:chExt cx="3159126" cy="2524844"/>
          </a:xfrm>
        </p:grpSpPr>
        <p:grpSp>
          <p:nvGrpSpPr>
            <p:cNvPr id="33828" name="Grupo 28"/>
            <p:cNvGrpSpPr>
              <a:grpSpLocks/>
            </p:cNvGrpSpPr>
            <p:nvPr/>
          </p:nvGrpSpPr>
          <p:grpSpPr bwMode="auto">
            <a:xfrm>
              <a:off x="1241342" y="4392925"/>
              <a:ext cx="2880212" cy="697941"/>
              <a:chOff x="961976" y="4725144"/>
              <a:chExt cx="2880320" cy="324036"/>
            </a:xfrm>
          </p:grpSpPr>
          <p:sp>
            <p:nvSpPr>
              <p:cNvPr id="33849" name="Retângulo 11"/>
              <p:cNvSpPr>
                <a:spLocks noChangeArrowheads="1"/>
              </p:cNvSpPr>
              <p:nvPr/>
            </p:nvSpPr>
            <p:spPr bwMode="auto">
              <a:xfrm>
                <a:off x="961976" y="4725144"/>
                <a:ext cx="363082" cy="324036"/>
              </a:xfrm>
              <a:prstGeom prst="rect">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latin typeface="Times New Roman" charset="0"/>
                    <a:cs typeface="Times New Roman" charset="0"/>
                  </a:rPr>
                  <a:t>A</a:t>
                </a:r>
              </a:p>
            </p:txBody>
          </p:sp>
          <p:sp>
            <p:nvSpPr>
              <p:cNvPr id="33850" name="Retângulo 12"/>
              <p:cNvSpPr>
                <a:spLocks noChangeArrowheads="1"/>
              </p:cNvSpPr>
              <p:nvPr/>
            </p:nvSpPr>
            <p:spPr bwMode="auto">
              <a:xfrm>
                <a:off x="1325058" y="4725144"/>
                <a:ext cx="1077078" cy="324036"/>
              </a:xfrm>
              <a:prstGeom prst="rect">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latin typeface="Times New Roman" charset="0"/>
                    <a:cs typeface="Times New Roman" charset="0"/>
                  </a:rPr>
                  <a:t>B</a:t>
                </a:r>
              </a:p>
            </p:txBody>
          </p:sp>
          <p:sp>
            <p:nvSpPr>
              <p:cNvPr id="33851" name="Retângulo 13"/>
              <p:cNvSpPr>
                <a:spLocks noChangeArrowheads="1"/>
              </p:cNvSpPr>
              <p:nvPr/>
            </p:nvSpPr>
            <p:spPr bwMode="auto">
              <a:xfrm>
                <a:off x="2402136" y="4725144"/>
                <a:ext cx="1440160" cy="324036"/>
              </a:xfrm>
              <a:prstGeom prst="rect">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latin typeface="Times New Roman" charset="0"/>
                    <a:cs typeface="Times New Roman" charset="0"/>
                  </a:rPr>
                  <a:t>C</a:t>
                </a:r>
              </a:p>
            </p:txBody>
          </p:sp>
        </p:grpSp>
        <p:grpSp>
          <p:nvGrpSpPr>
            <p:cNvPr id="33829" name="Grupo 27"/>
            <p:cNvGrpSpPr>
              <a:grpSpLocks/>
            </p:cNvGrpSpPr>
            <p:nvPr/>
          </p:nvGrpSpPr>
          <p:grpSpPr bwMode="auto">
            <a:xfrm>
              <a:off x="1241342" y="5146104"/>
              <a:ext cx="2880212" cy="107989"/>
              <a:chOff x="961976" y="5319210"/>
              <a:chExt cx="2880320" cy="108012"/>
            </a:xfrm>
          </p:grpSpPr>
          <p:cxnSp>
            <p:nvCxnSpPr>
              <p:cNvPr id="33839" name="Conector reto 10"/>
              <p:cNvCxnSpPr>
                <a:cxnSpLocks noChangeShapeType="1"/>
              </p:cNvCxnSpPr>
              <p:nvPr/>
            </p:nvCxnSpPr>
            <p:spPr bwMode="auto">
              <a:xfrm>
                <a:off x="961976" y="5373216"/>
                <a:ext cx="288032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0" name="Conector reto 15"/>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1" name="Conector reto 19"/>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2" name="Conector reto 20"/>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3" name="Conector reto 21"/>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4" name="Conector reto 22"/>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5" name="Conector reto 23"/>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6" name="Conector reto 24"/>
              <p:cNvCxnSpPr>
                <a:cxnSpLocks noChangeShapeType="1"/>
              </p:cNvCxnSpPr>
              <p:nvPr/>
            </p:nvCxnSpPr>
            <p:spPr bwMode="auto">
              <a:xfrm>
                <a:off x="31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7" name="Conector reto 25"/>
              <p:cNvCxnSpPr>
                <a:cxnSpLocks noChangeShapeType="1"/>
              </p:cNvCxnSpPr>
              <p:nvPr/>
            </p:nvCxnSpPr>
            <p:spPr bwMode="auto">
              <a:xfrm>
                <a:off x="34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48" name="Conector reto 26"/>
              <p:cNvCxnSpPr>
                <a:cxnSpLocks noChangeShapeType="1"/>
              </p:cNvCxnSpPr>
              <p:nvPr/>
            </p:nvCxnSpPr>
            <p:spPr bwMode="auto">
              <a:xfrm>
                <a:off x="38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3830" name="CaixaDeTexto 29"/>
            <p:cNvSpPr txBox="1">
              <a:spLocks noChangeArrowheads="1"/>
            </p:cNvSpPr>
            <p:nvPr/>
          </p:nvSpPr>
          <p:spPr bwMode="auto">
            <a:xfrm>
              <a:off x="1114425"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3831" name="CaixaDeTexto 31"/>
            <p:cNvSpPr txBox="1">
              <a:spLocks noChangeArrowheads="1"/>
            </p:cNvSpPr>
            <p:nvPr/>
          </p:nvSpPr>
          <p:spPr bwMode="auto">
            <a:xfrm>
              <a:off x="1477617" y="5273421"/>
              <a:ext cx="253587"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sp>
          <p:nvSpPr>
            <p:cNvPr id="33832" name="CaixaDeTexto 32"/>
            <p:cNvSpPr txBox="1">
              <a:spLocks noChangeArrowheads="1"/>
            </p:cNvSpPr>
            <p:nvPr/>
          </p:nvSpPr>
          <p:spPr bwMode="auto">
            <a:xfrm>
              <a:off x="1815163"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2</a:t>
              </a:r>
            </a:p>
          </p:txBody>
        </p:sp>
        <p:sp>
          <p:nvSpPr>
            <p:cNvPr id="33833" name="CaixaDeTexto 33"/>
            <p:cNvSpPr txBox="1">
              <a:spLocks noChangeArrowheads="1"/>
            </p:cNvSpPr>
            <p:nvPr/>
          </p:nvSpPr>
          <p:spPr bwMode="auto">
            <a:xfrm>
              <a:off x="2178355"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3</a:t>
              </a:r>
            </a:p>
          </p:txBody>
        </p:sp>
        <p:sp>
          <p:nvSpPr>
            <p:cNvPr id="33834" name="CaixaDeTexto 34"/>
            <p:cNvSpPr txBox="1">
              <a:spLocks noChangeArrowheads="1"/>
            </p:cNvSpPr>
            <p:nvPr/>
          </p:nvSpPr>
          <p:spPr bwMode="auto">
            <a:xfrm>
              <a:off x="2541548"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4</a:t>
              </a:r>
            </a:p>
          </p:txBody>
        </p:sp>
        <p:sp>
          <p:nvSpPr>
            <p:cNvPr id="33835" name="CaixaDeTexto 35"/>
            <p:cNvSpPr txBox="1">
              <a:spLocks noChangeArrowheads="1"/>
            </p:cNvSpPr>
            <p:nvPr/>
          </p:nvSpPr>
          <p:spPr bwMode="auto">
            <a:xfrm>
              <a:off x="2904740"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5</a:t>
              </a:r>
            </a:p>
          </p:txBody>
        </p:sp>
        <p:sp>
          <p:nvSpPr>
            <p:cNvPr id="33836" name="CaixaDeTexto 36"/>
            <p:cNvSpPr txBox="1">
              <a:spLocks noChangeArrowheads="1"/>
            </p:cNvSpPr>
            <p:nvPr/>
          </p:nvSpPr>
          <p:spPr bwMode="auto">
            <a:xfrm>
              <a:off x="3267933"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6</a:t>
              </a:r>
            </a:p>
          </p:txBody>
        </p:sp>
        <p:sp>
          <p:nvSpPr>
            <p:cNvPr id="33837" name="CaixaDeTexto 37"/>
            <p:cNvSpPr txBox="1">
              <a:spLocks noChangeArrowheads="1"/>
            </p:cNvSpPr>
            <p:nvPr/>
          </p:nvSpPr>
          <p:spPr bwMode="auto">
            <a:xfrm>
              <a:off x="3631125"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7</a:t>
              </a:r>
            </a:p>
          </p:txBody>
        </p:sp>
        <p:sp>
          <p:nvSpPr>
            <p:cNvPr id="33838" name="CaixaDeTexto 38"/>
            <p:cNvSpPr txBox="1">
              <a:spLocks noChangeArrowheads="1"/>
            </p:cNvSpPr>
            <p:nvPr/>
          </p:nvSpPr>
          <p:spPr bwMode="auto">
            <a:xfrm>
              <a:off x="3994317" y="5273421"/>
              <a:ext cx="279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8</a:t>
              </a:r>
            </a:p>
          </p:txBody>
        </p:sp>
        <p:sp>
          <p:nvSpPr>
            <p:cNvPr id="33826" name="Retângulo 68"/>
            <p:cNvSpPr>
              <a:spLocks noChangeArrowheads="1"/>
            </p:cNvSpPr>
            <p:nvPr/>
          </p:nvSpPr>
          <p:spPr bwMode="auto">
            <a:xfrm>
              <a:off x="1560549" y="4000500"/>
              <a:ext cx="2241234" cy="2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teoria clássica dos conjuntos</a:t>
              </a:r>
            </a:p>
          </p:txBody>
        </p:sp>
        <p:sp>
          <p:nvSpPr>
            <p:cNvPr id="33827" name="CaixaDeTexto 67"/>
            <p:cNvSpPr txBox="1">
              <a:spLocks noChangeArrowheads="1"/>
            </p:cNvSpPr>
            <p:nvPr/>
          </p:nvSpPr>
          <p:spPr bwMode="auto">
            <a:xfrm>
              <a:off x="1187624" y="5694347"/>
              <a:ext cx="28905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sym typeface="Symbol" pitchFamily="18" charset="2"/>
                </a:rPr>
                <a:t>Se valor de </a:t>
              </a:r>
              <a:r>
                <a:rPr lang="pt-BR" altLang="pt-BR" sz="1600" i="1" dirty="0">
                  <a:latin typeface="Times New Roman" charset="0"/>
                  <a:cs typeface="Times New Roman" charset="0"/>
                </a:rPr>
                <a:t>x</a:t>
              </a:r>
              <a:r>
                <a:rPr lang="pt-BR" altLang="pt-BR" sz="1600" dirty="0">
                  <a:sym typeface="Symbol" pitchFamily="18" charset="2"/>
                </a:rPr>
                <a:t> </a:t>
              </a:r>
              <a:r>
                <a:rPr lang="pt-BR" altLang="pt-BR" sz="1600" dirty="0">
                  <a:latin typeface="Times New Roman" charset="0"/>
                  <a:cs typeface="Times New Roman" charset="0"/>
                  <a:sym typeface="Symbol" pitchFamily="18" charset="2"/>
                </a:rPr>
                <a:t>&gt;</a:t>
              </a:r>
              <a:r>
                <a:rPr lang="pt-BR" altLang="pt-BR" sz="1600" dirty="0">
                  <a:sym typeface="Symbol" pitchFamily="18" charset="2"/>
                </a:rPr>
                <a:t> </a:t>
              </a:r>
              <a:r>
                <a:rPr lang="pt-BR" altLang="pt-BR" sz="1600" dirty="0">
                  <a:latin typeface="Times New Roman" charset="0"/>
                  <a:cs typeface="Times New Roman" charset="0"/>
                </a:rPr>
                <a:t>4</a:t>
              </a:r>
              <a:r>
                <a:rPr lang="pt-BR" altLang="pt-BR" sz="1600" dirty="0">
                  <a:sym typeface="Symbol" pitchFamily="18" charset="2"/>
                </a:rPr>
                <a:t> então </a:t>
              </a:r>
              <a:r>
                <a:rPr lang="pt-BR" altLang="pt-BR" sz="1600" i="1" dirty="0">
                  <a:latin typeface="Times New Roman" charset="0"/>
                  <a:cs typeface="Times New Roman" charset="0"/>
                </a:rPr>
                <a:t>x</a:t>
              </a:r>
              <a:r>
                <a:rPr lang="pt-BR" altLang="pt-BR" sz="1600" dirty="0">
                  <a:latin typeface="Times New Roman" charset="0"/>
                  <a:cs typeface="Times New Roman" charset="0"/>
                </a:rPr>
                <a:t> </a:t>
              </a:r>
              <a:r>
                <a:rPr lang="pt-BR" altLang="pt-BR" sz="1600" dirty="0">
                  <a:sym typeface="Symbol" pitchFamily="18" charset="2"/>
                </a:rPr>
                <a:t> </a:t>
              </a:r>
              <a:r>
                <a:rPr lang="pt-BR" altLang="pt-BR" sz="1600" dirty="0">
                  <a:latin typeface="Times New Roman" charset="0"/>
                  <a:cs typeface="Times New Roman" charset="0"/>
                  <a:sym typeface="Symbol" pitchFamily="18" charset="2"/>
                </a:rPr>
                <a:t>C</a:t>
              </a:r>
            </a:p>
            <a:p>
              <a:pPr eaLnBrk="1" hangingPunct="1">
                <a:spcBef>
                  <a:spcPct val="0"/>
                </a:spcBef>
                <a:buFontTx/>
                <a:buNone/>
              </a:pPr>
              <a:endParaRPr lang="pt-BR" altLang="pt-BR" sz="1600" dirty="0">
                <a:latin typeface="Times New Roman" charset="0"/>
                <a:cs typeface="Times New Roman" charset="0"/>
                <a:sym typeface="Symbol" pitchFamily="18" charset="2"/>
              </a:endParaRPr>
            </a:p>
            <a:p>
              <a:pPr eaLnBrk="1" hangingPunct="1">
                <a:spcBef>
                  <a:spcPct val="0"/>
                </a:spcBef>
                <a:buFontTx/>
                <a:buNone/>
              </a:pPr>
              <a:r>
                <a:rPr lang="pt-BR" altLang="pt-BR" sz="1600" dirty="0">
                  <a:latin typeface="Times New Roman" charset="0"/>
                  <a:cs typeface="Times New Roman" charset="0"/>
                  <a:sym typeface="Symbol" pitchFamily="18" charset="2"/>
                </a:rPr>
                <a:t>P(C) = 0,5 </a:t>
              </a:r>
              <a:r>
                <a:rPr lang="pt-BR" altLang="pt-BR" sz="1600" dirty="0">
                  <a:sym typeface="Symbol" pitchFamily="18" charset="2"/>
                </a:rPr>
                <a:t>ou</a:t>
              </a:r>
              <a:r>
                <a:rPr lang="pt-BR" altLang="pt-BR" sz="1600" dirty="0">
                  <a:latin typeface="Times New Roman" charset="0"/>
                  <a:cs typeface="Times New Roman" charset="0"/>
                  <a:sym typeface="Symbol" pitchFamily="18" charset="2"/>
                </a:rPr>
                <a:t> 50%</a:t>
              </a:r>
              <a:endParaRPr lang="pt-BR" altLang="pt-BR" sz="1600" dirty="0"/>
            </a:p>
          </p:txBody>
        </p:sp>
      </p:grpSp>
      <p:sp>
        <p:nvSpPr>
          <p:cNvPr id="33798" name="Retângulo 73"/>
          <p:cNvSpPr>
            <a:spLocks noChangeArrowheads="1"/>
          </p:cNvSpPr>
          <p:nvPr/>
        </p:nvSpPr>
        <p:spPr bwMode="auto">
          <a:xfrm>
            <a:off x="14288" y="6581775"/>
            <a:ext cx="8275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en-US" altLang="pt-BR" sz="1200"/>
              <a:t>ZADEH, L. A., 1965, Fuzzy sets. IEEE Transactions Information and Control, 8 (3): 338-353</a:t>
            </a:r>
            <a:r>
              <a:rPr lang="pt-BR" altLang="pt-BR" sz="1200"/>
              <a:t>.</a:t>
            </a:r>
          </a:p>
        </p:txBody>
      </p:sp>
      <p:sp>
        <p:nvSpPr>
          <p:cNvPr id="2" name="Espaço Reservado para Número de Slide 1"/>
          <p:cNvSpPr>
            <a:spLocks noGrp="1"/>
          </p:cNvSpPr>
          <p:nvPr>
            <p:ph type="sldNum" sz="quarter" idx="12"/>
          </p:nvPr>
        </p:nvSpPr>
        <p:spPr/>
        <p:txBody>
          <a:bodyPr/>
          <a:lstStyle/>
          <a:p>
            <a:pPr>
              <a:defRPr/>
            </a:pPr>
            <a:fld id="{E367FD67-0198-42D4-909C-8B78042470B8}" type="slidenum">
              <a:rPr lang="pt-BR"/>
              <a:pPr>
                <a:defRPr/>
              </a:pPr>
              <a:t>65</a:t>
            </a:fld>
            <a:endParaRPr lang="pt-BR"/>
          </a:p>
        </p:txBody>
      </p:sp>
      <p:grpSp>
        <p:nvGrpSpPr>
          <p:cNvPr id="11" name="Grupo 10"/>
          <p:cNvGrpSpPr/>
          <p:nvPr/>
        </p:nvGrpSpPr>
        <p:grpSpPr>
          <a:xfrm>
            <a:off x="4465542" y="3832910"/>
            <a:ext cx="3329083" cy="2573370"/>
            <a:chOff x="4465542" y="3983038"/>
            <a:chExt cx="3329083" cy="2573370"/>
          </a:xfrm>
        </p:grpSpPr>
        <p:grpSp>
          <p:nvGrpSpPr>
            <p:cNvPr id="33804" name="Grupo 41"/>
            <p:cNvGrpSpPr>
              <a:grpSpLocks/>
            </p:cNvGrpSpPr>
            <p:nvPr/>
          </p:nvGrpSpPr>
          <p:grpSpPr bwMode="auto">
            <a:xfrm>
              <a:off x="4635500" y="5150484"/>
              <a:ext cx="3159125" cy="404358"/>
              <a:chOff x="835054" y="5157192"/>
              <a:chExt cx="3159244" cy="404343"/>
            </a:xfrm>
          </p:grpSpPr>
          <p:grpSp>
            <p:nvGrpSpPr>
              <p:cNvPr id="33805" name="Grupo 43"/>
              <p:cNvGrpSpPr>
                <a:grpSpLocks/>
              </p:cNvGrpSpPr>
              <p:nvPr/>
            </p:nvGrpSpPr>
            <p:grpSpPr bwMode="auto">
              <a:xfrm>
                <a:off x="961976" y="5157192"/>
                <a:ext cx="2880320" cy="108012"/>
                <a:chOff x="961976" y="5319210"/>
                <a:chExt cx="2880320" cy="108012"/>
              </a:xfrm>
            </p:grpSpPr>
            <p:cxnSp>
              <p:nvCxnSpPr>
                <p:cNvPr id="33815" name="Conector reto 53"/>
                <p:cNvCxnSpPr>
                  <a:cxnSpLocks noChangeShapeType="1"/>
                </p:cNvCxnSpPr>
                <p:nvPr/>
              </p:nvCxnSpPr>
              <p:spPr bwMode="auto">
                <a:xfrm>
                  <a:off x="961976" y="5373216"/>
                  <a:ext cx="288032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16" name="Conector reto 54"/>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17" name="Conector reto 55"/>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18" name="Conector reto 56"/>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19" name="Conector reto 57"/>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20" name="Conector reto 58"/>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21" name="Conector reto 59"/>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22" name="Conector reto 60"/>
                <p:cNvCxnSpPr>
                  <a:cxnSpLocks noChangeShapeType="1"/>
                </p:cNvCxnSpPr>
                <p:nvPr/>
              </p:nvCxnSpPr>
              <p:spPr bwMode="auto">
                <a:xfrm>
                  <a:off x="31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23" name="Conector reto 61"/>
                <p:cNvCxnSpPr>
                  <a:cxnSpLocks noChangeShapeType="1"/>
                </p:cNvCxnSpPr>
                <p:nvPr/>
              </p:nvCxnSpPr>
              <p:spPr bwMode="auto">
                <a:xfrm>
                  <a:off x="34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3824" name="Conector reto 62"/>
                <p:cNvCxnSpPr>
                  <a:cxnSpLocks noChangeShapeType="1"/>
                </p:cNvCxnSpPr>
                <p:nvPr/>
              </p:nvCxnSpPr>
              <p:spPr bwMode="auto">
                <a:xfrm>
                  <a:off x="38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3806" name="CaixaDeTexto 44"/>
              <p:cNvSpPr txBox="1">
                <a:spLocks noChangeArrowheads="1"/>
              </p:cNvSpPr>
              <p:nvPr/>
            </p:nvSpPr>
            <p:spPr bwMode="auto">
              <a:xfrm>
                <a:off x="83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3807" name="CaixaDeTexto 45"/>
              <p:cNvSpPr txBox="1">
                <a:spLocks noChangeArrowheads="1"/>
              </p:cNvSpPr>
              <p:nvPr/>
            </p:nvSpPr>
            <p:spPr bwMode="auto">
              <a:xfrm>
                <a:off x="1198260" y="5284536"/>
                <a:ext cx="253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sp>
            <p:nvSpPr>
              <p:cNvPr id="33808" name="CaixaDeTexto 46"/>
              <p:cNvSpPr txBox="1">
                <a:spLocks noChangeArrowheads="1"/>
              </p:cNvSpPr>
              <p:nvPr/>
            </p:nvSpPr>
            <p:spPr bwMode="auto">
              <a:xfrm>
                <a:off x="153581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2</a:t>
                </a:r>
              </a:p>
            </p:txBody>
          </p:sp>
          <p:sp>
            <p:nvSpPr>
              <p:cNvPr id="33809" name="CaixaDeTexto 47"/>
              <p:cNvSpPr txBox="1">
                <a:spLocks noChangeArrowheads="1"/>
              </p:cNvSpPr>
              <p:nvPr/>
            </p:nvSpPr>
            <p:spPr bwMode="auto">
              <a:xfrm>
                <a:off x="189902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3</a:t>
                </a:r>
              </a:p>
            </p:txBody>
          </p:sp>
          <p:sp>
            <p:nvSpPr>
              <p:cNvPr id="33810" name="CaixaDeTexto 48"/>
              <p:cNvSpPr txBox="1">
                <a:spLocks noChangeArrowheads="1"/>
              </p:cNvSpPr>
              <p:nvPr/>
            </p:nvSpPr>
            <p:spPr bwMode="auto">
              <a:xfrm>
                <a:off x="2262230"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4</a:t>
                </a:r>
              </a:p>
            </p:txBody>
          </p:sp>
          <p:sp>
            <p:nvSpPr>
              <p:cNvPr id="33811" name="CaixaDeTexto 49"/>
              <p:cNvSpPr txBox="1">
                <a:spLocks noChangeArrowheads="1"/>
              </p:cNvSpPr>
              <p:nvPr/>
            </p:nvSpPr>
            <p:spPr bwMode="auto">
              <a:xfrm>
                <a:off x="2625436"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5</a:t>
                </a:r>
              </a:p>
            </p:txBody>
          </p:sp>
          <p:sp>
            <p:nvSpPr>
              <p:cNvPr id="33812" name="CaixaDeTexto 50"/>
              <p:cNvSpPr txBox="1">
                <a:spLocks noChangeArrowheads="1"/>
              </p:cNvSpPr>
              <p:nvPr/>
            </p:nvSpPr>
            <p:spPr bwMode="auto">
              <a:xfrm>
                <a:off x="2988642"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6</a:t>
                </a:r>
              </a:p>
            </p:txBody>
          </p:sp>
          <p:sp>
            <p:nvSpPr>
              <p:cNvPr id="33813" name="CaixaDeTexto 51"/>
              <p:cNvSpPr txBox="1">
                <a:spLocks noChangeArrowheads="1"/>
              </p:cNvSpPr>
              <p:nvPr/>
            </p:nvSpPr>
            <p:spPr bwMode="auto">
              <a:xfrm>
                <a:off x="335184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7</a:t>
                </a:r>
              </a:p>
            </p:txBody>
          </p:sp>
          <p:sp>
            <p:nvSpPr>
              <p:cNvPr id="33814" name="CaixaDeTexto 52"/>
              <p:cNvSpPr txBox="1">
                <a:spLocks noChangeArrowheads="1"/>
              </p:cNvSpPr>
              <p:nvPr/>
            </p:nvSpPr>
            <p:spPr bwMode="auto">
              <a:xfrm>
                <a:off x="371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8</a:t>
                </a:r>
              </a:p>
            </p:txBody>
          </p:sp>
        </p:grpSp>
        <p:grpSp>
          <p:nvGrpSpPr>
            <p:cNvPr id="9" name="Grupo 8"/>
            <p:cNvGrpSpPr/>
            <p:nvPr/>
          </p:nvGrpSpPr>
          <p:grpSpPr>
            <a:xfrm>
              <a:off x="4762054" y="4392949"/>
              <a:ext cx="2880212" cy="697917"/>
              <a:chOff x="4762054" y="4392949"/>
              <a:chExt cx="2880212" cy="323945"/>
            </a:xfrm>
          </p:grpSpPr>
          <p:sp>
            <p:nvSpPr>
              <p:cNvPr id="33803" name="Retângulo 6"/>
              <p:cNvSpPr>
                <a:spLocks noChangeArrowheads="1"/>
              </p:cNvSpPr>
              <p:nvPr/>
            </p:nvSpPr>
            <p:spPr bwMode="auto">
              <a:xfrm>
                <a:off x="4762054" y="4500952"/>
                <a:ext cx="2880212" cy="107995"/>
              </a:xfrm>
              <a:prstGeom prst="rect">
                <a:avLst/>
              </a:prstGeom>
              <a:gradFill rotWithShape="1">
                <a:gsLst>
                  <a:gs pos="0">
                    <a:schemeClr val="bg1"/>
                  </a:gs>
                  <a:gs pos="30000">
                    <a:srgbClr val="00FF00"/>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0" name="Retângulo 6"/>
              <p:cNvSpPr>
                <a:spLocks noChangeArrowheads="1"/>
              </p:cNvSpPr>
              <p:nvPr/>
            </p:nvSpPr>
            <p:spPr bwMode="auto">
              <a:xfrm>
                <a:off x="4762054" y="4392949"/>
                <a:ext cx="2880212" cy="107995"/>
              </a:xfrm>
              <a:prstGeom prst="rect">
                <a:avLst/>
              </a:prstGeom>
              <a:gradFill rotWithShape="1">
                <a:gsLst>
                  <a:gs pos="0">
                    <a:srgbClr val="FF0000"/>
                  </a:gs>
                  <a:gs pos="30000">
                    <a:schemeClr val="bg1"/>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61" name="Retângulo 6"/>
              <p:cNvSpPr>
                <a:spLocks noChangeArrowheads="1"/>
              </p:cNvSpPr>
              <p:nvPr/>
            </p:nvSpPr>
            <p:spPr bwMode="auto">
              <a:xfrm>
                <a:off x="4762054" y="4608899"/>
                <a:ext cx="2880212" cy="107995"/>
              </a:xfrm>
              <a:prstGeom prst="rect">
                <a:avLst/>
              </a:prstGeom>
              <a:gradFill rotWithShape="1">
                <a:gsLst>
                  <a:gs pos="0">
                    <a:schemeClr val="bg1"/>
                  </a:gs>
                  <a:gs pos="30000">
                    <a:schemeClr val="bg1"/>
                  </a:gs>
                  <a:gs pos="100000">
                    <a:srgbClr val="0000FF"/>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33801" name="Retângulo 66"/>
            <p:cNvSpPr>
              <a:spLocks noChangeArrowheads="1"/>
            </p:cNvSpPr>
            <p:nvPr/>
          </p:nvSpPr>
          <p:spPr bwMode="auto">
            <a:xfrm>
              <a:off x="5166738" y="3983038"/>
              <a:ext cx="2096969" cy="2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teoria dos conjuntos </a:t>
              </a:r>
              <a:r>
                <a:rPr lang="pt-BR" altLang="pt-BR" sz="1200" i="1" dirty="0" err="1"/>
                <a:t>fuzzy</a:t>
              </a:r>
              <a:endParaRPr lang="pt-BR" altLang="pt-BR" sz="1200" dirty="0"/>
            </a:p>
          </p:txBody>
        </p:sp>
        <p:sp>
          <p:nvSpPr>
            <p:cNvPr id="33802" name="CaixaDeTexto 70"/>
            <p:cNvSpPr txBox="1">
              <a:spLocks noChangeArrowheads="1"/>
            </p:cNvSpPr>
            <p:nvPr/>
          </p:nvSpPr>
          <p:spPr bwMode="auto">
            <a:xfrm>
              <a:off x="4762418" y="5725379"/>
              <a:ext cx="2879892" cy="83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Quanto mais o valor de </a:t>
              </a:r>
              <a:r>
                <a:rPr lang="pt-BR" altLang="pt-BR" sz="1600" i="1" dirty="0">
                  <a:latin typeface="Times New Roman" charset="0"/>
                  <a:cs typeface="Times New Roman" charset="0"/>
                </a:rPr>
                <a:t>x</a:t>
              </a:r>
              <a:r>
                <a:rPr lang="pt-BR" altLang="pt-BR" sz="1600" dirty="0"/>
                <a:t> se aproxima de </a:t>
              </a:r>
              <a:r>
                <a:rPr lang="pt-BR" altLang="pt-BR" sz="1600" dirty="0">
                  <a:latin typeface="Times New Roman" charset="0"/>
                  <a:cs typeface="Times New Roman" charset="0"/>
                </a:rPr>
                <a:t>8</a:t>
              </a:r>
              <a:r>
                <a:rPr lang="pt-BR" altLang="pt-BR" sz="1600" dirty="0"/>
                <a:t>, maior a evidência de que seja </a:t>
              </a:r>
              <a:r>
                <a:rPr lang="pt-BR" altLang="pt-BR" sz="1600" dirty="0">
                  <a:latin typeface="Times New Roman" charset="0"/>
                  <a:cs typeface="Times New Roman" charset="0"/>
                  <a:sym typeface="Symbol" pitchFamily="18" charset="2"/>
                </a:rPr>
                <a:t>C</a:t>
              </a:r>
              <a:r>
                <a:rPr lang="pt-BR" altLang="pt-BR" sz="1600" dirty="0"/>
                <a:t>.</a:t>
              </a:r>
            </a:p>
          </p:txBody>
        </p:sp>
        <p:sp>
          <p:nvSpPr>
            <p:cNvPr id="10" name="CaixaDeTexto 9"/>
            <p:cNvSpPr txBox="1"/>
            <p:nvPr/>
          </p:nvSpPr>
          <p:spPr>
            <a:xfrm>
              <a:off x="4465542" y="4370783"/>
              <a:ext cx="296876"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A</a:t>
              </a:r>
            </a:p>
          </p:txBody>
        </p:sp>
        <p:sp>
          <p:nvSpPr>
            <p:cNvPr id="71" name="CaixaDeTexto 70"/>
            <p:cNvSpPr txBox="1"/>
            <p:nvPr/>
          </p:nvSpPr>
          <p:spPr>
            <a:xfrm>
              <a:off x="4465542" y="4835705"/>
              <a:ext cx="296876"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C</a:t>
              </a:r>
            </a:p>
          </p:txBody>
        </p:sp>
        <p:sp>
          <p:nvSpPr>
            <p:cNvPr id="73" name="CaixaDeTexto 72"/>
            <p:cNvSpPr txBox="1"/>
            <p:nvPr/>
          </p:nvSpPr>
          <p:spPr>
            <a:xfrm>
              <a:off x="4465542" y="4603244"/>
              <a:ext cx="296876"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B</a:t>
              </a:r>
            </a:p>
          </p:txBody>
        </p:sp>
      </p:grpSp>
    </p:spTree>
    <p:extLst>
      <p:ext uri="{BB962C8B-B14F-4D97-AF65-F5344CB8AC3E}">
        <p14:creationId xmlns:p14="http://schemas.microsoft.com/office/powerpoint/2010/main" val="4149020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lipse 33"/>
          <p:cNvSpPr/>
          <p:nvPr/>
        </p:nvSpPr>
        <p:spPr bwMode="auto">
          <a:xfrm>
            <a:off x="2689282" y="5277602"/>
            <a:ext cx="360040" cy="360040"/>
          </a:xfrm>
          <a:prstGeom prst="ellipse">
            <a:avLst/>
          </a:prstGeom>
          <a:gradFill flip="none" rotWithShape="1">
            <a:gsLst>
              <a:gs pos="5000">
                <a:srgbClr val="FF0000"/>
              </a:gs>
              <a:gs pos="38000">
                <a:srgbClr val="00FF00"/>
              </a:gs>
              <a:gs pos="78000">
                <a:schemeClr val="accent6"/>
              </a:gs>
            </a:gsLst>
            <a:path path="circle">
              <a:fillToRect l="100000" t="100000"/>
            </a:path>
            <a:tileRect r="-100000" b="-10000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7" name="Text Box 68"/>
          <p:cNvSpPr txBox="1">
            <a:spLocks noChangeArrowheads="1"/>
          </p:cNvSpPr>
          <p:nvPr/>
        </p:nvSpPr>
        <p:spPr bwMode="auto">
          <a:xfrm>
            <a:off x="668338" y="3429000"/>
            <a:ext cx="81359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Na teoria </a:t>
            </a:r>
            <a:r>
              <a:rPr lang="pt-BR" altLang="pt-BR" sz="1600" i="1" dirty="0" err="1"/>
              <a:t>fuzzy</a:t>
            </a:r>
            <a:r>
              <a:rPr lang="pt-BR" altLang="pt-BR" sz="1600" dirty="0"/>
              <a:t>, é feita uma generalização da função característica, dando origem a chamada </a:t>
            </a:r>
            <a:r>
              <a:rPr lang="pt-BR" altLang="pt-BR" sz="1600" dirty="0">
                <a:solidFill>
                  <a:srgbClr val="FF0000"/>
                </a:solidFill>
              </a:rPr>
              <a:t>função de pertinência </a:t>
            </a:r>
            <a:r>
              <a:rPr lang="pt-BR" altLang="pt-BR" sz="1600" dirty="0"/>
              <a:t>de um elemento </a:t>
            </a:r>
            <a:r>
              <a:rPr lang="pt-BR" altLang="pt-BR" sz="1600" i="1" dirty="0">
                <a:latin typeface="Times New Roman" charset="0"/>
                <a:cs typeface="Times New Roman" charset="0"/>
              </a:rPr>
              <a:t>w</a:t>
            </a:r>
            <a:r>
              <a:rPr lang="pt-BR" altLang="pt-BR" sz="1600" dirty="0"/>
              <a:t> a um conjunto </a:t>
            </a:r>
            <a:r>
              <a:rPr lang="pt-BR" altLang="pt-BR" sz="1600" i="1" dirty="0">
                <a:latin typeface="Times New Roman" charset="0"/>
                <a:cs typeface="Times New Roman" charset="0"/>
              </a:rPr>
              <a:t>K</a:t>
            </a:r>
            <a:r>
              <a:rPr lang="pt-BR" altLang="pt-BR" sz="1600" dirty="0"/>
              <a:t>, µ</a:t>
            </a:r>
            <a:r>
              <a:rPr lang="pt-BR" altLang="pt-BR" sz="1600" i="1" baseline="-25000" dirty="0">
                <a:latin typeface="Times New Roman" charset="0"/>
                <a:cs typeface="Times New Roman" charset="0"/>
              </a:rPr>
              <a:t>K</a:t>
            </a:r>
            <a:r>
              <a:rPr lang="pt-BR" altLang="pt-BR" sz="1600" dirty="0">
                <a:latin typeface="Times New Roman" charset="0"/>
                <a:cs typeface="Times New Roman" charset="0"/>
              </a:rPr>
              <a:t>(</a:t>
            </a:r>
            <a:r>
              <a:rPr lang="pt-BR" altLang="pt-BR" sz="1600" i="1" dirty="0">
                <a:latin typeface="Times New Roman" charset="0"/>
                <a:cs typeface="Times New Roman" charset="0"/>
              </a:rPr>
              <a:t>w</a:t>
            </a:r>
            <a:r>
              <a:rPr lang="pt-BR" altLang="pt-BR" sz="1600" dirty="0">
                <a:latin typeface="Times New Roman" charset="0"/>
                <a:cs typeface="Times New Roman" charset="0"/>
              </a:rPr>
              <a:t>)</a:t>
            </a:r>
            <a:r>
              <a:rPr lang="pt-BR" altLang="pt-BR" sz="1600" dirty="0"/>
              <a:t>, que permite associar a cada elemento graus de pertinência a </a:t>
            </a:r>
            <a:r>
              <a:rPr lang="pt-BR" altLang="pt-BR" sz="1600" i="1" dirty="0">
                <a:latin typeface="Times New Roman" charset="0"/>
                <a:cs typeface="Times New Roman" charset="0"/>
              </a:rPr>
              <a:t>K</a:t>
            </a:r>
            <a:r>
              <a:rPr lang="pt-BR" altLang="pt-BR" sz="1600" dirty="0"/>
              <a:t>. O contradomínio desta função pode ser qualquer um mas, normalmente, por simplicidade e convenção, é considerado o intervalo [0,1]</a:t>
            </a:r>
          </a:p>
        </p:txBody>
      </p:sp>
      <p:sp>
        <p:nvSpPr>
          <p:cNvPr id="191490" name="Rectangle 2"/>
          <p:cNvSpPr>
            <a:spLocks noGrp="1" noChangeArrowheads="1"/>
          </p:cNvSpPr>
          <p:nvPr>
            <p:ph type="title"/>
          </p:nvPr>
        </p:nvSpPr>
        <p:spPr/>
        <p:txBody>
          <a:bodyPr/>
          <a:lstStyle/>
          <a:p>
            <a:pPr eaLnBrk="1" hangingPunct="1">
              <a:defRPr/>
            </a:pPr>
            <a:r>
              <a:rPr lang="pt-BR" dirty="0"/>
              <a:t>Teoria </a:t>
            </a:r>
            <a:r>
              <a:rPr lang="pt-BR" i="1" dirty="0" err="1"/>
              <a:t>Fuzzy</a:t>
            </a:r>
            <a:r>
              <a:rPr lang="pt-BR" dirty="0"/>
              <a:t> (“nebulosa”)</a:t>
            </a:r>
          </a:p>
        </p:txBody>
      </p:sp>
      <p:sp>
        <p:nvSpPr>
          <p:cNvPr id="19" name="Text Box 68"/>
          <p:cNvSpPr txBox="1">
            <a:spLocks noChangeArrowheads="1"/>
          </p:cNvSpPr>
          <p:nvPr/>
        </p:nvSpPr>
        <p:spPr bwMode="auto">
          <a:xfrm>
            <a:off x="684213" y="1476648"/>
            <a:ext cx="8135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Na teoria clássica, a </a:t>
            </a:r>
            <a:r>
              <a:rPr lang="pt-BR" altLang="pt-BR" sz="1600" dirty="0">
                <a:solidFill>
                  <a:srgbClr val="FF0000"/>
                </a:solidFill>
              </a:rPr>
              <a:t>função característica</a:t>
            </a:r>
            <a:r>
              <a:rPr lang="pt-BR" altLang="pt-BR" sz="1600" dirty="0"/>
              <a:t> de um elemento </a:t>
            </a:r>
            <a:r>
              <a:rPr lang="pt-BR" altLang="pt-BR" sz="1600" i="1" dirty="0">
                <a:latin typeface="Times New Roman" charset="0"/>
                <a:cs typeface="Times New Roman" charset="0"/>
              </a:rPr>
              <a:t>w</a:t>
            </a:r>
            <a:r>
              <a:rPr lang="pt-BR" altLang="pt-BR" sz="1600" dirty="0">
                <a:solidFill>
                  <a:srgbClr val="FF0000"/>
                </a:solidFill>
              </a:rPr>
              <a:t> </a:t>
            </a:r>
            <a:r>
              <a:rPr lang="pt-BR" altLang="pt-BR" sz="1600" dirty="0"/>
              <a:t>a um conjunto </a:t>
            </a:r>
            <a:r>
              <a:rPr lang="pt-BR" altLang="pt-BR" sz="1600" i="1" dirty="0">
                <a:latin typeface="Times New Roman" charset="0"/>
                <a:cs typeface="Times New Roman" charset="0"/>
              </a:rPr>
              <a:t>K</a:t>
            </a:r>
            <a:r>
              <a:rPr lang="pt-BR" altLang="pt-BR" sz="1600" dirty="0"/>
              <a:t>, </a:t>
            </a:r>
            <a:r>
              <a:rPr lang="pt-BR" altLang="pt-BR" sz="1600" dirty="0" err="1"/>
              <a:t>c</a:t>
            </a:r>
            <a:r>
              <a:rPr lang="pt-BR" altLang="pt-BR" sz="1600" i="1" baseline="-25000" dirty="0" err="1">
                <a:latin typeface="Times New Roman" charset="0"/>
                <a:cs typeface="Times New Roman" charset="0"/>
              </a:rPr>
              <a:t>K</a:t>
            </a:r>
            <a:r>
              <a:rPr lang="pt-BR" altLang="pt-BR" sz="1600" dirty="0">
                <a:latin typeface="Times New Roman" charset="0"/>
                <a:cs typeface="Times New Roman" charset="0"/>
              </a:rPr>
              <a:t>(</a:t>
            </a:r>
            <a:r>
              <a:rPr lang="pt-BR" altLang="pt-BR" sz="1600" i="1" dirty="0">
                <a:latin typeface="Times New Roman" charset="0"/>
                <a:cs typeface="Times New Roman" charset="0"/>
              </a:rPr>
              <a:t>w</a:t>
            </a:r>
            <a:r>
              <a:rPr lang="pt-BR" altLang="pt-BR" sz="1600" dirty="0">
                <a:latin typeface="Times New Roman" charset="0"/>
                <a:cs typeface="Times New Roman" charset="0"/>
              </a:rPr>
              <a:t>) </a:t>
            </a:r>
            <a:r>
              <a:rPr lang="pt-BR" altLang="pt-BR" sz="1600" dirty="0"/>
              <a:t>só admite valores 0 ou 1</a:t>
            </a:r>
          </a:p>
        </p:txBody>
      </p:sp>
      <p:sp>
        <p:nvSpPr>
          <p:cNvPr id="3" name="Espaço Reservado para Número de Slide 2"/>
          <p:cNvSpPr>
            <a:spLocks noGrp="1"/>
          </p:cNvSpPr>
          <p:nvPr>
            <p:ph type="sldNum" sz="quarter" idx="12"/>
          </p:nvPr>
        </p:nvSpPr>
        <p:spPr>
          <a:xfrm>
            <a:off x="7239000" y="6112768"/>
            <a:ext cx="1905000" cy="457200"/>
          </a:xfrm>
        </p:spPr>
        <p:txBody>
          <a:bodyPr/>
          <a:lstStyle/>
          <a:p>
            <a:pPr>
              <a:defRPr/>
            </a:pPr>
            <a:fld id="{4D2F104A-DA35-44E4-952F-BD9929364178}" type="slidenum">
              <a:rPr lang="pt-BR"/>
              <a:pPr>
                <a:defRPr/>
              </a:pPr>
              <a:t>66</a:t>
            </a:fld>
            <a:endParaRPr lang="pt-BR"/>
          </a:p>
        </p:txBody>
      </p:sp>
      <p:sp>
        <p:nvSpPr>
          <p:cNvPr id="2" name="Elipse 1"/>
          <p:cNvSpPr/>
          <p:nvPr/>
        </p:nvSpPr>
        <p:spPr bwMode="auto">
          <a:xfrm>
            <a:off x="2699792" y="2527012"/>
            <a:ext cx="360040"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8" name="Grupo 7"/>
          <p:cNvGrpSpPr/>
          <p:nvPr/>
        </p:nvGrpSpPr>
        <p:grpSpPr>
          <a:xfrm>
            <a:off x="4544191" y="2201089"/>
            <a:ext cx="2045753" cy="1011887"/>
            <a:chOff x="2773312" y="2708920"/>
            <a:chExt cx="2045753" cy="1011887"/>
          </a:xfrm>
        </p:grpSpPr>
        <p:sp>
          <p:nvSpPr>
            <p:cNvPr id="6" name="Retângulo 5"/>
            <p:cNvSpPr/>
            <p:nvPr/>
          </p:nvSpPr>
          <p:spPr>
            <a:xfrm>
              <a:off x="2773312" y="2708920"/>
              <a:ext cx="2045753" cy="338554"/>
            </a:xfrm>
            <a:prstGeom prst="rect">
              <a:avLst/>
            </a:prstGeom>
          </p:spPr>
          <p:txBody>
            <a:bodyPr wrap="none">
              <a:spAutoFit/>
            </a:bodyPr>
            <a:lstStyle/>
            <a:p>
              <a:pPr algn="l"/>
              <a:r>
                <a:rPr lang="pt-BR" altLang="pt-BR" sz="1600" dirty="0">
                  <a:solidFill>
                    <a:srgbClr val="000000"/>
                  </a:solidFill>
                </a:rPr>
                <a:t>Bolas vermelhas (</a:t>
              </a:r>
              <a:r>
                <a:rPr lang="pt-BR" altLang="pt-BR" sz="1600" i="1" dirty="0">
                  <a:solidFill>
                    <a:srgbClr val="000000"/>
                  </a:solidFill>
                  <a:latin typeface="Times New Roman" panose="02020603050405020304" pitchFamily="18" charset="0"/>
                  <a:cs typeface="Times New Roman" panose="02020603050405020304" pitchFamily="18" charset="0"/>
                </a:rPr>
                <a:t>R</a:t>
              </a:r>
              <a:r>
                <a:rPr lang="pt-BR" altLang="pt-BR" sz="1600" dirty="0">
                  <a:solidFill>
                    <a:srgbClr val="000000"/>
                  </a:solidFill>
                </a:rPr>
                <a:t>)</a:t>
              </a:r>
              <a:endParaRPr lang="pt-BR" dirty="0"/>
            </a:p>
          </p:txBody>
        </p:sp>
        <p:sp>
          <p:nvSpPr>
            <p:cNvPr id="11" name="Retângulo 10"/>
            <p:cNvSpPr/>
            <p:nvPr/>
          </p:nvSpPr>
          <p:spPr>
            <a:xfrm>
              <a:off x="2773312" y="3045587"/>
              <a:ext cx="1737976" cy="338554"/>
            </a:xfrm>
            <a:prstGeom prst="rect">
              <a:avLst/>
            </a:prstGeom>
          </p:spPr>
          <p:txBody>
            <a:bodyPr wrap="none">
              <a:spAutoFit/>
            </a:bodyPr>
            <a:lstStyle/>
            <a:p>
              <a:pPr algn="l"/>
              <a:r>
                <a:rPr lang="pt-BR" altLang="pt-BR" sz="1600" dirty="0">
                  <a:solidFill>
                    <a:srgbClr val="000000"/>
                  </a:solidFill>
                </a:rPr>
                <a:t>Bolas verdes (</a:t>
              </a:r>
              <a:r>
                <a:rPr lang="pt-BR" altLang="pt-BR" sz="1600" i="1" dirty="0">
                  <a:solidFill>
                    <a:srgbClr val="000000"/>
                  </a:solidFill>
                  <a:latin typeface="Times New Roman" panose="02020603050405020304" pitchFamily="18" charset="0"/>
                  <a:cs typeface="Times New Roman" panose="02020603050405020304" pitchFamily="18" charset="0"/>
                </a:rPr>
                <a:t>G</a:t>
              </a:r>
              <a:r>
                <a:rPr lang="pt-BR" altLang="pt-BR" sz="1600" dirty="0">
                  <a:solidFill>
                    <a:srgbClr val="000000"/>
                  </a:solidFill>
                </a:rPr>
                <a:t>)</a:t>
              </a:r>
              <a:endParaRPr lang="pt-BR" dirty="0"/>
            </a:p>
          </p:txBody>
        </p:sp>
        <p:sp>
          <p:nvSpPr>
            <p:cNvPr id="12" name="Retângulo 11"/>
            <p:cNvSpPr/>
            <p:nvPr/>
          </p:nvSpPr>
          <p:spPr>
            <a:xfrm>
              <a:off x="2773312" y="3382253"/>
              <a:ext cx="1566454" cy="338554"/>
            </a:xfrm>
            <a:prstGeom prst="rect">
              <a:avLst/>
            </a:prstGeom>
          </p:spPr>
          <p:txBody>
            <a:bodyPr wrap="none">
              <a:spAutoFit/>
            </a:bodyPr>
            <a:lstStyle/>
            <a:p>
              <a:pPr algn="l"/>
              <a:r>
                <a:rPr lang="pt-BR" altLang="pt-BR" sz="1600" dirty="0">
                  <a:solidFill>
                    <a:srgbClr val="000000"/>
                  </a:solidFill>
                </a:rPr>
                <a:t>Bolas azuis (</a:t>
              </a:r>
              <a:r>
                <a:rPr lang="pt-BR" altLang="pt-BR" sz="1600" i="1" dirty="0">
                  <a:solidFill>
                    <a:srgbClr val="000000"/>
                  </a:solidFill>
                  <a:latin typeface="Times New Roman" panose="02020603050405020304" pitchFamily="18" charset="0"/>
                  <a:cs typeface="Times New Roman" panose="02020603050405020304" pitchFamily="18" charset="0"/>
                </a:rPr>
                <a:t>B</a:t>
              </a:r>
              <a:r>
                <a:rPr lang="pt-BR" altLang="pt-BR" sz="1600" dirty="0">
                  <a:solidFill>
                    <a:srgbClr val="000000"/>
                  </a:solidFill>
                </a:rPr>
                <a:t>)</a:t>
              </a:r>
              <a:endParaRPr lang="pt-BR" dirty="0"/>
            </a:p>
          </p:txBody>
        </p:sp>
      </p:grpSp>
      <p:grpSp>
        <p:nvGrpSpPr>
          <p:cNvPr id="20" name="Grupo 19"/>
          <p:cNvGrpSpPr/>
          <p:nvPr/>
        </p:nvGrpSpPr>
        <p:grpSpPr>
          <a:xfrm>
            <a:off x="3220398" y="2456657"/>
            <a:ext cx="1323793" cy="276999"/>
            <a:chOff x="3203848" y="2839288"/>
            <a:chExt cx="1323793" cy="276999"/>
          </a:xfrm>
        </p:grpSpPr>
        <p:cxnSp>
          <p:nvCxnSpPr>
            <p:cNvPr id="14" name="Conector de seta reta 13"/>
            <p:cNvCxnSpPr>
              <a:endCxn id="11" idx="1"/>
            </p:cNvCxnSpPr>
            <p:nvPr/>
          </p:nvCxnSpPr>
          <p:spPr bwMode="auto">
            <a:xfrm>
              <a:off x="3203848" y="3067073"/>
              <a:ext cx="1323793" cy="225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CaixaDeTexto 16"/>
            <p:cNvSpPr txBox="1"/>
            <p:nvPr/>
          </p:nvSpPr>
          <p:spPr>
            <a:xfrm>
              <a:off x="3654625" y="2839288"/>
              <a:ext cx="772968" cy="276999"/>
            </a:xfrm>
            <a:prstGeom prst="rect">
              <a:avLst/>
            </a:prstGeom>
            <a:noFill/>
          </p:spPr>
          <p:txBody>
            <a:bodyPr wrap="none" rtlCol="0">
              <a:spAutoFit/>
            </a:bodyPr>
            <a:lstStyle/>
            <a:p>
              <a:r>
                <a:rPr lang="pt-BR" i="1" dirty="0" err="1">
                  <a:latin typeface="Times New Roman" panose="02020603050405020304" pitchFamily="18" charset="0"/>
                  <a:cs typeface="Times New Roman" panose="02020603050405020304" pitchFamily="18" charset="0"/>
                </a:rPr>
                <a:t>c</a:t>
              </a:r>
              <a:r>
                <a:rPr lang="pt-BR" i="1" baseline="-25000" dirty="0" err="1">
                  <a:latin typeface="Times New Roman" panose="02020603050405020304" pitchFamily="18" charset="0"/>
                  <a:cs typeface="Times New Roman" panose="02020603050405020304" pitchFamily="18" charset="0"/>
                </a:rPr>
                <a:t>G</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0</a:t>
              </a:r>
            </a:p>
          </p:txBody>
        </p:sp>
      </p:grpSp>
      <p:grpSp>
        <p:nvGrpSpPr>
          <p:cNvPr id="18" name="Grupo 17"/>
          <p:cNvGrpSpPr/>
          <p:nvPr/>
        </p:nvGrpSpPr>
        <p:grpSpPr>
          <a:xfrm>
            <a:off x="3220398" y="2258205"/>
            <a:ext cx="1323793" cy="426237"/>
            <a:chOff x="3203848" y="2640836"/>
            <a:chExt cx="1323793" cy="426237"/>
          </a:xfrm>
        </p:grpSpPr>
        <p:cxnSp>
          <p:nvCxnSpPr>
            <p:cNvPr id="10" name="Conector de seta reta 9"/>
            <p:cNvCxnSpPr>
              <a:endCxn id="6" idx="1"/>
            </p:cNvCxnSpPr>
            <p:nvPr/>
          </p:nvCxnSpPr>
          <p:spPr bwMode="auto">
            <a:xfrm flipV="1">
              <a:off x="3203848" y="2752997"/>
              <a:ext cx="1323793" cy="3140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CaixaDeTexto 20"/>
            <p:cNvSpPr txBox="1"/>
            <p:nvPr/>
          </p:nvSpPr>
          <p:spPr>
            <a:xfrm rot="20776744">
              <a:off x="3420972" y="2640836"/>
              <a:ext cx="761747" cy="276999"/>
            </a:xfrm>
            <a:prstGeom prst="rect">
              <a:avLst/>
            </a:prstGeom>
            <a:noFill/>
          </p:spPr>
          <p:txBody>
            <a:bodyPr wrap="none" rtlCol="0">
              <a:spAutoFit/>
            </a:bodyPr>
            <a:lstStyle/>
            <a:p>
              <a:r>
                <a:rPr lang="pt-BR" i="1" dirty="0" err="1">
                  <a:latin typeface="Times New Roman" panose="02020603050405020304" pitchFamily="18" charset="0"/>
                  <a:cs typeface="Times New Roman" panose="02020603050405020304" pitchFamily="18" charset="0"/>
                </a:rPr>
                <a:t>c</a:t>
              </a:r>
              <a:r>
                <a:rPr lang="pt-BR" i="1" baseline="-25000" dirty="0" err="1">
                  <a:latin typeface="Times New Roman" panose="02020603050405020304" pitchFamily="18" charset="0"/>
                  <a:cs typeface="Times New Roman" panose="02020603050405020304" pitchFamily="18" charset="0"/>
                </a:rPr>
                <a:t>R</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1</a:t>
              </a:r>
            </a:p>
          </p:txBody>
        </p:sp>
      </p:grpSp>
      <p:grpSp>
        <p:nvGrpSpPr>
          <p:cNvPr id="23" name="Grupo 22"/>
          <p:cNvGrpSpPr/>
          <p:nvPr/>
        </p:nvGrpSpPr>
        <p:grpSpPr>
          <a:xfrm>
            <a:off x="3220398" y="2684442"/>
            <a:ext cx="1323793" cy="380743"/>
            <a:chOff x="3203848" y="3067073"/>
            <a:chExt cx="1323793" cy="380743"/>
          </a:xfrm>
        </p:grpSpPr>
        <p:cxnSp>
          <p:nvCxnSpPr>
            <p:cNvPr id="16" name="Conector de seta reta 15"/>
            <p:cNvCxnSpPr>
              <a:endCxn id="12" idx="1"/>
            </p:cNvCxnSpPr>
            <p:nvPr/>
          </p:nvCxnSpPr>
          <p:spPr bwMode="auto">
            <a:xfrm>
              <a:off x="3203848" y="3067073"/>
              <a:ext cx="1323793" cy="3592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CaixaDeTexto 21"/>
            <p:cNvSpPr txBox="1"/>
            <p:nvPr/>
          </p:nvSpPr>
          <p:spPr>
            <a:xfrm rot="807263">
              <a:off x="3431109" y="3170817"/>
              <a:ext cx="761747" cy="276999"/>
            </a:xfrm>
            <a:prstGeom prst="rect">
              <a:avLst/>
            </a:prstGeom>
            <a:noFill/>
          </p:spPr>
          <p:txBody>
            <a:bodyPr wrap="none" rtlCol="0">
              <a:spAutoFit/>
            </a:bodyPr>
            <a:lstStyle/>
            <a:p>
              <a:r>
                <a:rPr lang="pt-BR" i="1" dirty="0" err="1">
                  <a:latin typeface="Times New Roman" panose="02020603050405020304" pitchFamily="18" charset="0"/>
                  <a:cs typeface="Times New Roman" panose="02020603050405020304" pitchFamily="18" charset="0"/>
                </a:rPr>
                <a:t>c</a:t>
              </a:r>
              <a:r>
                <a:rPr lang="pt-BR" i="1" baseline="-25000" dirty="0" err="1">
                  <a:latin typeface="Times New Roman" panose="02020603050405020304" pitchFamily="18" charset="0"/>
                  <a:cs typeface="Times New Roman" panose="02020603050405020304" pitchFamily="18" charset="0"/>
                </a:rPr>
                <a:t>B</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0</a:t>
              </a:r>
            </a:p>
          </p:txBody>
        </p:sp>
      </p:grpSp>
      <p:grpSp>
        <p:nvGrpSpPr>
          <p:cNvPr id="51" name="Grupo 50"/>
          <p:cNvGrpSpPr/>
          <p:nvPr/>
        </p:nvGrpSpPr>
        <p:grpSpPr>
          <a:xfrm>
            <a:off x="4547471" y="4941168"/>
            <a:ext cx="2045753" cy="1011887"/>
            <a:chOff x="2773312" y="2708920"/>
            <a:chExt cx="2045753" cy="1011887"/>
          </a:xfrm>
        </p:grpSpPr>
        <p:sp>
          <p:nvSpPr>
            <p:cNvPr id="61" name="Retângulo 60"/>
            <p:cNvSpPr/>
            <p:nvPr/>
          </p:nvSpPr>
          <p:spPr>
            <a:xfrm>
              <a:off x="2773312" y="2708920"/>
              <a:ext cx="2045753" cy="338554"/>
            </a:xfrm>
            <a:prstGeom prst="rect">
              <a:avLst/>
            </a:prstGeom>
          </p:spPr>
          <p:txBody>
            <a:bodyPr wrap="none">
              <a:spAutoFit/>
            </a:bodyPr>
            <a:lstStyle/>
            <a:p>
              <a:pPr algn="l"/>
              <a:r>
                <a:rPr lang="pt-BR" altLang="pt-BR" sz="1600" dirty="0">
                  <a:solidFill>
                    <a:srgbClr val="000000"/>
                  </a:solidFill>
                </a:rPr>
                <a:t>Bolas vermelhas (</a:t>
              </a:r>
              <a:r>
                <a:rPr lang="pt-BR" altLang="pt-BR" sz="1600" i="1" dirty="0">
                  <a:solidFill>
                    <a:srgbClr val="000000"/>
                  </a:solidFill>
                  <a:latin typeface="Times New Roman" panose="02020603050405020304" pitchFamily="18" charset="0"/>
                  <a:cs typeface="Times New Roman" panose="02020603050405020304" pitchFamily="18" charset="0"/>
                </a:rPr>
                <a:t>R</a:t>
              </a:r>
              <a:r>
                <a:rPr lang="pt-BR" altLang="pt-BR" sz="1600" dirty="0">
                  <a:solidFill>
                    <a:srgbClr val="000000"/>
                  </a:solidFill>
                </a:rPr>
                <a:t>)</a:t>
              </a:r>
              <a:endParaRPr lang="pt-BR" dirty="0"/>
            </a:p>
          </p:txBody>
        </p:sp>
        <p:sp>
          <p:nvSpPr>
            <p:cNvPr id="62" name="Retângulo 61"/>
            <p:cNvSpPr/>
            <p:nvPr/>
          </p:nvSpPr>
          <p:spPr>
            <a:xfrm>
              <a:off x="2773312" y="3045587"/>
              <a:ext cx="1737976" cy="338554"/>
            </a:xfrm>
            <a:prstGeom prst="rect">
              <a:avLst/>
            </a:prstGeom>
          </p:spPr>
          <p:txBody>
            <a:bodyPr wrap="none">
              <a:spAutoFit/>
            </a:bodyPr>
            <a:lstStyle/>
            <a:p>
              <a:pPr algn="l"/>
              <a:r>
                <a:rPr lang="pt-BR" altLang="pt-BR" sz="1600" dirty="0">
                  <a:solidFill>
                    <a:srgbClr val="000000"/>
                  </a:solidFill>
                </a:rPr>
                <a:t>Bolas verdes (</a:t>
              </a:r>
              <a:r>
                <a:rPr lang="pt-BR" altLang="pt-BR" sz="1600" i="1" dirty="0">
                  <a:solidFill>
                    <a:srgbClr val="000000"/>
                  </a:solidFill>
                  <a:latin typeface="Times New Roman" panose="02020603050405020304" pitchFamily="18" charset="0"/>
                  <a:cs typeface="Times New Roman" panose="02020603050405020304" pitchFamily="18" charset="0"/>
                </a:rPr>
                <a:t>G</a:t>
              </a:r>
              <a:r>
                <a:rPr lang="pt-BR" altLang="pt-BR" sz="1600" dirty="0">
                  <a:solidFill>
                    <a:srgbClr val="000000"/>
                  </a:solidFill>
                </a:rPr>
                <a:t>)</a:t>
              </a:r>
              <a:endParaRPr lang="pt-BR" dirty="0"/>
            </a:p>
          </p:txBody>
        </p:sp>
        <p:sp>
          <p:nvSpPr>
            <p:cNvPr id="63" name="Retângulo 62"/>
            <p:cNvSpPr/>
            <p:nvPr/>
          </p:nvSpPr>
          <p:spPr>
            <a:xfrm>
              <a:off x="2773312" y="3382253"/>
              <a:ext cx="1566454" cy="338554"/>
            </a:xfrm>
            <a:prstGeom prst="rect">
              <a:avLst/>
            </a:prstGeom>
          </p:spPr>
          <p:txBody>
            <a:bodyPr wrap="none">
              <a:spAutoFit/>
            </a:bodyPr>
            <a:lstStyle/>
            <a:p>
              <a:pPr algn="l"/>
              <a:r>
                <a:rPr lang="pt-BR" altLang="pt-BR" sz="1600" dirty="0">
                  <a:solidFill>
                    <a:srgbClr val="000000"/>
                  </a:solidFill>
                </a:rPr>
                <a:t>Bolas azuis (</a:t>
              </a:r>
              <a:r>
                <a:rPr lang="pt-BR" altLang="pt-BR" sz="1600" i="1" dirty="0">
                  <a:solidFill>
                    <a:srgbClr val="000000"/>
                  </a:solidFill>
                  <a:latin typeface="Times New Roman" panose="02020603050405020304" pitchFamily="18" charset="0"/>
                  <a:cs typeface="Times New Roman" panose="02020603050405020304" pitchFamily="18" charset="0"/>
                </a:rPr>
                <a:t>B</a:t>
              </a:r>
              <a:r>
                <a:rPr lang="pt-BR" altLang="pt-BR" sz="1600" dirty="0">
                  <a:solidFill>
                    <a:srgbClr val="000000"/>
                  </a:solidFill>
                </a:rPr>
                <a:t>)</a:t>
              </a:r>
              <a:endParaRPr lang="pt-BR" dirty="0"/>
            </a:p>
          </p:txBody>
        </p:sp>
      </p:grpSp>
      <p:grpSp>
        <p:nvGrpSpPr>
          <p:cNvPr id="52" name="Grupo 51"/>
          <p:cNvGrpSpPr/>
          <p:nvPr/>
        </p:nvGrpSpPr>
        <p:grpSpPr>
          <a:xfrm>
            <a:off x="3223678" y="5171830"/>
            <a:ext cx="1441087" cy="276999"/>
            <a:chOff x="3203848" y="2814382"/>
            <a:chExt cx="1441087" cy="276999"/>
          </a:xfrm>
        </p:grpSpPr>
        <p:cxnSp>
          <p:nvCxnSpPr>
            <p:cNvPr id="59" name="Conector de seta reta 58"/>
            <p:cNvCxnSpPr/>
            <p:nvPr/>
          </p:nvCxnSpPr>
          <p:spPr bwMode="auto">
            <a:xfrm>
              <a:off x="3203848" y="3043064"/>
              <a:ext cx="1340343" cy="17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0" name="CaixaDeTexto 59"/>
            <p:cNvSpPr txBox="1"/>
            <p:nvPr/>
          </p:nvSpPr>
          <p:spPr>
            <a:xfrm>
              <a:off x="3665180" y="2814382"/>
              <a:ext cx="979755" cy="276999"/>
            </a:xfrm>
            <a:prstGeom prst="rect">
              <a:avLst/>
            </a:prstGeom>
            <a:noFill/>
          </p:spPr>
          <p:txBody>
            <a:bodyPr wrap="none" rtlCol="0">
              <a:spAutoFit/>
            </a:bodyPr>
            <a:lstStyle/>
            <a:p>
              <a:pPr algn="l"/>
              <a:r>
                <a:rPr lang="pt-BR" i="1" dirty="0">
                  <a:latin typeface="Times New Roman" panose="02020603050405020304" pitchFamily="18" charset="0"/>
                  <a:cs typeface="Times New Roman" panose="02020603050405020304" pitchFamily="18" charset="0"/>
                  <a:sym typeface="Symbol"/>
                </a:rPr>
                <a:t></a:t>
              </a:r>
              <a:r>
                <a:rPr lang="pt-BR" i="1" baseline="-25000" dirty="0">
                  <a:latin typeface="Times New Roman" panose="02020603050405020304" pitchFamily="18" charset="0"/>
                  <a:cs typeface="Times New Roman" panose="02020603050405020304" pitchFamily="18" charset="0"/>
                  <a:sym typeface="Symbol"/>
                </a:rPr>
                <a:t>G</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0,72</a:t>
              </a:r>
            </a:p>
          </p:txBody>
        </p:sp>
      </p:grpSp>
      <p:grpSp>
        <p:nvGrpSpPr>
          <p:cNvPr id="53" name="Grupo 52"/>
          <p:cNvGrpSpPr/>
          <p:nvPr/>
        </p:nvGrpSpPr>
        <p:grpSpPr>
          <a:xfrm>
            <a:off x="3223678" y="4995614"/>
            <a:ext cx="1340343" cy="404898"/>
            <a:chOff x="3203848" y="2640836"/>
            <a:chExt cx="1340343" cy="404898"/>
          </a:xfrm>
        </p:grpSpPr>
        <p:cxnSp>
          <p:nvCxnSpPr>
            <p:cNvPr id="57" name="Conector de seta reta 56"/>
            <p:cNvCxnSpPr/>
            <p:nvPr/>
          </p:nvCxnSpPr>
          <p:spPr bwMode="auto">
            <a:xfrm flipV="1">
              <a:off x="3203848" y="2730406"/>
              <a:ext cx="1340343" cy="3153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8" name="CaixaDeTexto 57"/>
            <p:cNvSpPr txBox="1"/>
            <p:nvPr/>
          </p:nvSpPr>
          <p:spPr>
            <a:xfrm rot="20776744">
              <a:off x="3315173" y="2640836"/>
              <a:ext cx="973343" cy="276999"/>
            </a:xfrm>
            <a:prstGeom prst="rect">
              <a:avLst/>
            </a:prstGeom>
            <a:noFill/>
          </p:spPr>
          <p:txBody>
            <a:bodyPr wrap="none" rtlCol="0">
              <a:spAutoFit/>
            </a:bodyPr>
            <a:lstStyle/>
            <a:p>
              <a:pPr algn="l"/>
              <a:r>
                <a:rPr lang="pt-BR" i="1" dirty="0">
                  <a:latin typeface="Times New Roman" panose="02020603050405020304" pitchFamily="18" charset="0"/>
                  <a:cs typeface="Times New Roman" panose="02020603050405020304" pitchFamily="18" charset="0"/>
                  <a:sym typeface="Symbol"/>
                </a:rPr>
                <a:t></a:t>
              </a:r>
              <a:r>
                <a:rPr lang="pt-BR" i="1" baseline="-25000" dirty="0">
                  <a:latin typeface="Times New Roman" panose="02020603050405020304" pitchFamily="18" charset="0"/>
                  <a:cs typeface="Times New Roman" panose="02020603050405020304" pitchFamily="18" charset="0"/>
                  <a:sym typeface="Symbol"/>
                </a:rPr>
                <a:t>R</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0,10</a:t>
              </a:r>
            </a:p>
          </p:txBody>
        </p:sp>
      </p:grpSp>
      <p:grpSp>
        <p:nvGrpSpPr>
          <p:cNvPr id="54" name="Grupo 53"/>
          <p:cNvGrpSpPr/>
          <p:nvPr/>
        </p:nvGrpSpPr>
        <p:grpSpPr>
          <a:xfrm>
            <a:off x="3223678" y="5400512"/>
            <a:ext cx="1340343" cy="404752"/>
            <a:chOff x="3203848" y="3043064"/>
            <a:chExt cx="1340343" cy="404752"/>
          </a:xfrm>
        </p:grpSpPr>
        <p:cxnSp>
          <p:nvCxnSpPr>
            <p:cNvPr id="55" name="Conector de seta reta 54"/>
            <p:cNvCxnSpPr/>
            <p:nvPr/>
          </p:nvCxnSpPr>
          <p:spPr bwMode="auto">
            <a:xfrm>
              <a:off x="3203848" y="3043064"/>
              <a:ext cx="1340343" cy="336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6" name="CaixaDeTexto 55"/>
            <p:cNvSpPr txBox="1"/>
            <p:nvPr/>
          </p:nvSpPr>
          <p:spPr>
            <a:xfrm rot="807263">
              <a:off x="3325311" y="3170817"/>
              <a:ext cx="973343" cy="276999"/>
            </a:xfrm>
            <a:prstGeom prst="rect">
              <a:avLst/>
            </a:prstGeom>
            <a:noFill/>
          </p:spPr>
          <p:txBody>
            <a:bodyPr wrap="none" rtlCol="0">
              <a:spAutoFit/>
            </a:bodyPr>
            <a:lstStyle/>
            <a:p>
              <a:pPr algn="l"/>
              <a:r>
                <a:rPr lang="pt-BR" i="1" dirty="0">
                  <a:latin typeface="Times New Roman" panose="02020603050405020304" pitchFamily="18" charset="0"/>
                  <a:cs typeface="Times New Roman" panose="02020603050405020304" pitchFamily="18" charset="0"/>
                  <a:sym typeface="Symbol"/>
                </a:rPr>
                <a:t></a:t>
              </a:r>
              <a:r>
                <a:rPr lang="pt-BR" i="1" baseline="-25000" dirty="0">
                  <a:latin typeface="Times New Roman" panose="02020603050405020304" pitchFamily="18" charset="0"/>
                  <a:cs typeface="Times New Roman" panose="02020603050405020304" pitchFamily="18" charset="0"/>
                  <a:sym typeface="Symbol"/>
                </a:rPr>
                <a:t>B</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w</a:t>
              </a:r>
              <a:r>
                <a:rPr lang="pt-BR" dirty="0">
                  <a:latin typeface="Times New Roman" panose="02020603050405020304" pitchFamily="18" charset="0"/>
                  <a:cs typeface="Times New Roman" panose="02020603050405020304" pitchFamily="18" charset="0"/>
                </a:rPr>
                <a:t>) = 0,45</a:t>
              </a:r>
            </a:p>
          </p:txBody>
        </p:sp>
      </p:grpSp>
      <p:sp>
        <p:nvSpPr>
          <p:cNvPr id="35" name="Text Box 68" descr=" 7"/>
          <p:cNvSpPr txBox="1">
            <a:spLocks noChangeArrowheads="1"/>
          </p:cNvSpPr>
          <p:nvPr/>
        </p:nvSpPr>
        <p:spPr bwMode="auto">
          <a:xfrm>
            <a:off x="668338" y="6084585"/>
            <a:ext cx="8135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solidFill>
                  <a:srgbClr val="FF0000"/>
                </a:solidFill>
              </a:rPr>
              <a:t>OBS</a:t>
            </a:r>
            <a:r>
              <a:rPr lang="pt-BR" altLang="pt-BR" sz="1600" dirty="0"/>
              <a:t>: A função de pertinência, ao contrário da função de probabilidade, não precisa somar 1, ou seja, não representam proporções.</a:t>
            </a:r>
          </a:p>
        </p:txBody>
      </p:sp>
      <p:sp>
        <p:nvSpPr>
          <p:cNvPr id="9" name="Retângulo 8"/>
          <p:cNvSpPr/>
          <p:nvPr/>
        </p:nvSpPr>
        <p:spPr>
          <a:xfrm>
            <a:off x="6872095" y="2537755"/>
            <a:ext cx="1359668" cy="338554"/>
          </a:xfrm>
          <a:prstGeom prst="rect">
            <a:avLst/>
          </a:prstGeom>
        </p:spPr>
        <p:txBody>
          <a:bodyPr wrap="none">
            <a:spAutoFit/>
          </a:bodyPr>
          <a:lstStyle/>
          <a:p>
            <a:r>
              <a:rPr lang="pt-BR" altLang="pt-BR" sz="1600" i="1" dirty="0">
                <a:latin typeface="Times New Roman" charset="0"/>
                <a:cs typeface="Times New Roman" charset="0"/>
              </a:rPr>
              <a:t>K</a:t>
            </a:r>
            <a:r>
              <a:rPr lang="pt-BR" altLang="pt-BR" sz="1600" dirty="0">
                <a:latin typeface="Times New Roman" charset="0"/>
                <a:cs typeface="Times New Roman" charset="0"/>
              </a:rPr>
              <a:t> = {</a:t>
            </a:r>
            <a:r>
              <a:rPr lang="pt-BR" altLang="pt-BR" sz="1600" i="1" dirty="0">
                <a:latin typeface="Times New Roman" charset="0"/>
                <a:cs typeface="Times New Roman" charset="0"/>
              </a:rPr>
              <a:t>R</a:t>
            </a:r>
            <a:r>
              <a:rPr lang="pt-BR" altLang="pt-BR" sz="1600" dirty="0">
                <a:latin typeface="Times New Roman" charset="0"/>
                <a:cs typeface="Times New Roman" charset="0"/>
              </a:rPr>
              <a:t>, </a:t>
            </a:r>
            <a:r>
              <a:rPr lang="pt-BR" altLang="pt-BR" sz="1600" i="1" dirty="0">
                <a:latin typeface="Times New Roman" charset="0"/>
                <a:cs typeface="Times New Roman" charset="0"/>
              </a:rPr>
              <a:t>G</a:t>
            </a:r>
            <a:r>
              <a:rPr lang="pt-BR" altLang="pt-BR" sz="1600" dirty="0">
                <a:latin typeface="Times New Roman" charset="0"/>
                <a:cs typeface="Times New Roman" charset="0"/>
              </a:rPr>
              <a:t>, </a:t>
            </a:r>
            <a:r>
              <a:rPr lang="pt-BR" altLang="pt-BR" sz="1600" i="1" dirty="0">
                <a:latin typeface="Times New Roman" charset="0"/>
                <a:cs typeface="Times New Roman" charset="0"/>
              </a:rPr>
              <a:t>B</a:t>
            </a:r>
            <a:r>
              <a:rPr lang="pt-BR" altLang="pt-BR" sz="1600" dirty="0">
                <a:latin typeface="Times New Roman" charset="0"/>
                <a:cs typeface="Times New Roman" charset="0"/>
              </a:rPr>
              <a:t>}</a:t>
            </a:r>
            <a:endParaRPr lang="pt-BR" sz="1600" dirty="0"/>
          </a:p>
        </p:txBody>
      </p:sp>
      <p:sp>
        <p:nvSpPr>
          <p:cNvPr id="38" name="Retângulo 37"/>
          <p:cNvSpPr/>
          <p:nvPr/>
        </p:nvSpPr>
        <p:spPr>
          <a:xfrm>
            <a:off x="6872095" y="5277834"/>
            <a:ext cx="1359668" cy="338554"/>
          </a:xfrm>
          <a:prstGeom prst="rect">
            <a:avLst/>
          </a:prstGeom>
        </p:spPr>
        <p:txBody>
          <a:bodyPr wrap="none">
            <a:spAutoFit/>
          </a:bodyPr>
          <a:lstStyle/>
          <a:p>
            <a:r>
              <a:rPr lang="pt-BR" altLang="pt-BR" sz="1600" i="1" dirty="0">
                <a:latin typeface="Times New Roman" charset="0"/>
                <a:cs typeface="Times New Roman" charset="0"/>
              </a:rPr>
              <a:t>K</a:t>
            </a:r>
            <a:r>
              <a:rPr lang="pt-BR" altLang="pt-BR" sz="1600" dirty="0">
                <a:latin typeface="Times New Roman" charset="0"/>
                <a:cs typeface="Times New Roman" charset="0"/>
              </a:rPr>
              <a:t> = {</a:t>
            </a:r>
            <a:r>
              <a:rPr lang="pt-BR" altLang="pt-BR" sz="1600" i="1" dirty="0">
                <a:latin typeface="Times New Roman" charset="0"/>
                <a:cs typeface="Times New Roman" charset="0"/>
              </a:rPr>
              <a:t>R</a:t>
            </a:r>
            <a:r>
              <a:rPr lang="pt-BR" altLang="pt-BR" sz="1600" dirty="0">
                <a:latin typeface="Times New Roman" charset="0"/>
                <a:cs typeface="Times New Roman" charset="0"/>
              </a:rPr>
              <a:t>, </a:t>
            </a:r>
            <a:r>
              <a:rPr lang="pt-BR" altLang="pt-BR" sz="1600" i="1" dirty="0">
                <a:latin typeface="Times New Roman" charset="0"/>
                <a:cs typeface="Times New Roman" charset="0"/>
              </a:rPr>
              <a:t>G</a:t>
            </a:r>
            <a:r>
              <a:rPr lang="pt-BR" altLang="pt-BR" sz="1600" dirty="0">
                <a:latin typeface="Times New Roman" charset="0"/>
                <a:cs typeface="Times New Roman" charset="0"/>
              </a:rPr>
              <a:t>, </a:t>
            </a:r>
            <a:r>
              <a:rPr lang="pt-BR" altLang="pt-BR" sz="1600" i="1" dirty="0">
                <a:latin typeface="Times New Roman" charset="0"/>
                <a:cs typeface="Times New Roman" charset="0"/>
              </a:rPr>
              <a:t>B</a:t>
            </a:r>
            <a:r>
              <a:rPr lang="pt-BR" altLang="pt-BR" sz="1600" dirty="0">
                <a:latin typeface="Times New Roman" charset="0"/>
                <a:cs typeface="Times New Roman" charset="0"/>
              </a:rPr>
              <a:t>}</a:t>
            </a:r>
            <a:endParaRPr lang="pt-B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p:bldP spid="2" grpId="0" animBg="1"/>
      <p:bldP spid="35" grpId="0"/>
      <p:bldP spid="9"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8"/>
          <p:cNvSpPr txBox="1">
            <a:spLocks noChangeArrowheads="1"/>
          </p:cNvSpPr>
          <p:nvPr/>
        </p:nvSpPr>
        <p:spPr bwMode="auto">
          <a:xfrm>
            <a:off x="668337" y="1700808"/>
            <a:ext cx="8135937" cy="191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Segundo </a:t>
            </a:r>
            <a:r>
              <a:rPr lang="pt-BR" altLang="pt-BR" sz="1600" dirty="0" err="1"/>
              <a:t>Dubois</a:t>
            </a:r>
            <a:r>
              <a:rPr lang="pt-BR" altLang="pt-BR" sz="1600" dirty="0"/>
              <a:t> e Prade (1997), pode-se definir três interpretações para os graus de pertinência: graus de semelhança, graus de preferência e graus de incerteza</a:t>
            </a:r>
          </a:p>
          <a:p>
            <a:endParaRPr lang="pt-BR" altLang="pt-BR" sz="1600" dirty="0"/>
          </a:p>
          <a:p>
            <a:pPr marL="355600" indent="-355600">
              <a:buNone/>
            </a:pPr>
            <a:r>
              <a:rPr lang="pt-BR" altLang="pt-BR" sz="1600" dirty="0"/>
              <a:t>Para classificação, a interpretação mais usual é o </a:t>
            </a:r>
            <a:r>
              <a:rPr lang="pt-BR" altLang="pt-BR" sz="1600" dirty="0">
                <a:solidFill>
                  <a:srgbClr val="FF0000"/>
                </a:solidFill>
              </a:rPr>
              <a:t>grau de semelhança </a:t>
            </a:r>
            <a:r>
              <a:rPr lang="pt-BR" altLang="pt-BR" sz="1600" dirty="0"/>
              <a:t>utilizando-se medidas de similaridade ou medidas de proximidade (distâncias) em relação a um elemento típico representativo de uma determinada classe. Esta interpretação é utilizada, por exemplo, em análise de agrupamento (</a:t>
            </a:r>
            <a:r>
              <a:rPr lang="pt-BR" altLang="pt-BR" sz="1600" i="1" dirty="0"/>
              <a:t>cluster</a:t>
            </a:r>
            <a:r>
              <a:rPr lang="pt-BR" altLang="pt-BR" sz="1600" dirty="0"/>
              <a:t>)</a:t>
            </a:r>
          </a:p>
        </p:txBody>
      </p:sp>
      <p:sp>
        <p:nvSpPr>
          <p:cNvPr id="191490" name="Rectangle 2"/>
          <p:cNvSpPr>
            <a:spLocks noGrp="1" noChangeArrowheads="1"/>
          </p:cNvSpPr>
          <p:nvPr>
            <p:ph type="title"/>
          </p:nvPr>
        </p:nvSpPr>
        <p:spPr/>
        <p:txBody>
          <a:bodyPr/>
          <a:lstStyle/>
          <a:p>
            <a:pPr eaLnBrk="1" hangingPunct="1">
              <a:defRPr/>
            </a:pPr>
            <a:r>
              <a:rPr lang="pt-BR" dirty="0"/>
              <a:t>Teoria </a:t>
            </a:r>
            <a:r>
              <a:rPr lang="pt-BR" i="1" dirty="0" err="1"/>
              <a:t>Fuzzy</a:t>
            </a:r>
            <a:r>
              <a:rPr lang="pt-BR" dirty="0"/>
              <a:t> (“nebulosa”)</a:t>
            </a:r>
          </a:p>
        </p:txBody>
      </p:sp>
      <p:sp>
        <p:nvSpPr>
          <p:cNvPr id="3" name="Espaço Reservado para Número de Slide 2"/>
          <p:cNvSpPr>
            <a:spLocks noGrp="1"/>
          </p:cNvSpPr>
          <p:nvPr>
            <p:ph type="sldNum" sz="quarter" idx="12"/>
          </p:nvPr>
        </p:nvSpPr>
        <p:spPr/>
        <p:txBody>
          <a:bodyPr/>
          <a:lstStyle/>
          <a:p>
            <a:pPr>
              <a:defRPr/>
            </a:pPr>
            <a:fld id="{4D2F104A-DA35-44E4-952F-BD9929364178}" type="slidenum">
              <a:rPr lang="pt-BR"/>
              <a:pPr>
                <a:defRPr/>
              </a:pPr>
              <a:t>67</a:t>
            </a:fld>
            <a:endParaRPr lang="pt-BR"/>
          </a:p>
        </p:txBody>
      </p:sp>
      <p:grpSp>
        <p:nvGrpSpPr>
          <p:cNvPr id="11" name="Grupo 10"/>
          <p:cNvGrpSpPr/>
          <p:nvPr/>
        </p:nvGrpSpPr>
        <p:grpSpPr>
          <a:xfrm>
            <a:off x="1619672" y="4149080"/>
            <a:ext cx="3420471" cy="2037921"/>
            <a:chOff x="2447673" y="4149080"/>
            <a:chExt cx="3420471" cy="2037921"/>
          </a:xfrm>
        </p:grpSpPr>
        <p:cxnSp>
          <p:nvCxnSpPr>
            <p:cNvPr id="5" name="Conector de seta reta 4"/>
            <p:cNvCxnSpPr/>
            <p:nvPr/>
          </p:nvCxnSpPr>
          <p:spPr bwMode="auto">
            <a:xfrm>
              <a:off x="2771800" y="5877272"/>
              <a:ext cx="309634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Conector de seta reta 7"/>
            <p:cNvCxnSpPr/>
            <p:nvPr/>
          </p:nvCxnSpPr>
          <p:spPr bwMode="auto">
            <a:xfrm flipV="1">
              <a:off x="2771800" y="4149080"/>
              <a:ext cx="0" cy="17281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Retângulo 8"/>
            <p:cNvSpPr/>
            <p:nvPr/>
          </p:nvSpPr>
          <p:spPr>
            <a:xfrm>
              <a:off x="3689479" y="5910002"/>
              <a:ext cx="925254" cy="276999"/>
            </a:xfrm>
            <a:prstGeom prst="rect">
              <a:avLst/>
            </a:prstGeom>
          </p:spPr>
          <p:txBody>
            <a:bodyPr wrap="none">
              <a:spAutoFit/>
            </a:bodyPr>
            <a:lstStyle/>
            <a:p>
              <a:r>
                <a:rPr lang="pt-BR" altLang="pt-BR" dirty="0"/>
                <a:t>Atributo 1</a:t>
              </a:r>
              <a:endParaRPr lang="pt-BR" dirty="0"/>
            </a:p>
          </p:txBody>
        </p:sp>
        <p:sp>
          <p:nvSpPr>
            <p:cNvPr id="13" name="Retângulo 12"/>
            <p:cNvSpPr/>
            <p:nvPr/>
          </p:nvSpPr>
          <p:spPr>
            <a:xfrm rot="16200000">
              <a:off x="2110722" y="4874677"/>
              <a:ext cx="950902" cy="276999"/>
            </a:xfrm>
            <a:prstGeom prst="rect">
              <a:avLst/>
            </a:prstGeom>
          </p:spPr>
          <p:txBody>
            <a:bodyPr wrap="none">
              <a:spAutoFit/>
            </a:bodyPr>
            <a:lstStyle/>
            <a:p>
              <a:r>
                <a:rPr lang="pt-BR" altLang="pt-BR" dirty="0"/>
                <a:t>Atributo 2</a:t>
              </a:r>
              <a:endParaRPr lang="pt-BR" dirty="0"/>
            </a:p>
          </p:txBody>
        </p:sp>
        <p:sp>
          <p:nvSpPr>
            <p:cNvPr id="10" name="Elipse 9"/>
            <p:cNvSpPr/>
            <p:nvPr/>
          </p:nvSpPr>
          <p:spPr bwMode="auto">
            <a:xfrm>
              <a:off x="3203848" y="4537725"/>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5" name="Elipse 14"/>
            <p:cNvSpPr/>
            <p:nvPr/>
          </p:nvSpPr>
          <p:spPr bwMode="auto">
            <a:xfrm>
              <a:off x="5184080" y="4833168"/>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6" name="Elipse 15"/>
            <p:cNvSpPr/>
            <p:nvPr/>
          </p:nvSpPr>
          <p:spPr bwMode="auto">
            <a:xfrm>
              <a:off x="3923928" y="5553248"/>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7" name="Retângulo 16"/>
            <p:cNvSpPr/>
            <p:nvPr/>
          </p:nvSpPr>
          <p:spPr>
            <a:xfrm>
              <a:off x="3257848" y="4286129"/>
              <a:ext cx="296876" cy="276999"/>
            </a:xfrm>
            <a:prstGeom prst="rect">
              <a:avLst/>
            </a:prstGeom>
          </p:spPr>
          <p:txBody>
            <a:bodyPr wrap="none">
              <a:spAutoFit/>
            </a:bodyPr>
            <a:lstStyle/>
            <a:p>
              <a:r>
                <a:rPr lang="pt-BR" altLang="pt-BR" dirty="0">
                  <a:latin typeface="Times New Roman" panose="02020603050405020304" pitchFamily="18" charset="0"/>
                  <a:cs typeface="Times New Roman" panose="02020603050405020304" pitchFamily="18" charset="0"/>
                </a:rPr>
                <a:t>A</a:t>
              </a:r>
              <a:endParaRPr lang="pt-BR" dirty="0">
                <a:latin typeface="Times New Roman" panose="02020603050405020304" pitchFamily="18" charset="0"/>
                <a:cs typeface="Times New Roman" panose="02020603050405020304" pitchFamily="18" charset="0"/>
              </a:endParaRPr>
            </a:p>
          </p:txBody>
        </p:sp>
        <p:sp>
          <p:nvSpPr>
            <p:cNvPr id="18" name="Retângulo 17"/>
            <p:cNvSpPr/>
            <p:nvPr/>
          </p:nvSpPr>
          <p:spPr>
            <a:xfrm>
              <a:off x="5242888" y="4610169"/>
              <a:ext cx="287259" cy="276999"/>
            </a:xfrm>
            <a:prstGeom prst="rect">
              <a:avLst/>
            </a:prstGeom>
          </p:spPr>
          <p:txBody>
            <a:bodyPr wrap="none">
              <a:spAutoFit/>
            </a:bodyPr>
            <a:lstStyle/>
            <a:p>
              <a:r>
                <a:rPr lang="pt-BR" altLang="pt-BR" dirty="0">
                  <a:latin typeface="Times New Roman" panose="02020603050405020304" pitchFamily="18" charset="0"/>
                  <a:cs typeface="Times New Roman" panose="02020603050405020304" pitchFamily="18" charset="0"/>
                </a:rPr>
                <a:t>B</a:t>
              </a:r>
              <a:endParaRPr lang="pt-BR" dirty="0">
                <a:latin typeface="Times New Roman" panose="02020603050405020304" pitchFamily="18" charset="0"/>
                <a:cs typeface="Times New Roman" panose="02020603050405020304" pitchFamily="18" charset="0"/>
              </a:endParaRPr>
            </a:p>
          </p:txBody>
        </p:sp>
        <p:sp>
          <p:nvSpPr>
            <p:cNvPr id="20" name="Retângulo 19"/>
            <p:cNvSpPr/>
            <p:nvPr/>
          </p:nvSpPr>
          <p:spPr>
            <a:xfrm>
              <a:off x="3703588" y="5553248"/>
              <a:ext cx="287258" cy="276999"/>
            </a:xfrm>
            <a:prstGeom prst="rect">
              <a:avLst/>
            </a:prstGeom>
          </p:spPr>
          <p:txBody>
            <a:bodyPr wrap="none">
              <a:spAutoFit/>
            </a:bodyPr>
            <a:lstStyle/>
            <a:p>
              <a:r>
                <a:rPr lang="pt-BR" altLang="pt-BR" dirty="0">
                  <a:latin typeface="Times New Roman" panose="02020603050405020304" pitchFamily="18" charset="0"/>
                  <a:cs typeface="Times New Roman" panose="02020603050405020304" pitchFamily="18" charset="0"/>
                </a:rPr>
                <a:t>C</a:t>
              </a:r>
              <a:endParaRPr lang="pt-BR" dirty="0">
                <a:latin typeface="Times New Roman" panose="02020603050405020304" pitchFamily="18" charset="0"/>
                <a:cs typeface="Times New Roman" panose="02020603050405020304" pitchFamily="18" charset="0"/>
              </a:endParaRPr>
            </a:p>
          </p:txBody>
        </p:sp>
      </p:grpSp>
      <p:grpSp>
        <p:nvGrpSpPr>
          <p:cNvPr id="12" name="Grupo 11"/>
          <p:cNvGrpSpPr/>
          <p:nvPr/>
        </p:nvGrpSpPr>
        <p:grpSpPr>
          <a:xfrm>
            <a:off x="2879903" y="4604620"/>
            <a:ext cx="352003" cy="276999"/>
            <a:chOff x="2879903" y="4604620"/>
            <a:chExt cx="352003" cy="276999"/>
          </a:xfrm>
        </p:grpSpPr>
        <p:sp>
          <p:nvSpPr>
            <p:cNvPr id="21" name="Elipse 20"/>
            <p:cNvSpPr/>
            <p:nvPr/>
          </p:nvSpPr>
          <p:spPr bwMode="auto">
            <a:xfrm>
              <a:off x="2879903" y="4761160"/>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3" name="Retângulo 22"/>
            <p:cNvSpPr/>
            <p:nvPr/>
          </p:nvSpPr>
          <p:spPr>
            <a:xfrm>
              <a:off x="2944647" y="4604620"/>
              <a:ext cx="287259" cy="276999"/>
            </a:xfrm>
            <a:prstGeom prst="rect">
              <a:avLst/>
            </a:prstGeom>
          </p:spPr>
          <p:txBody>
            <a:bodyPr wrap="none">
              <a:spAutoFit/>
            </a:bodyPr>
            <a:lstStyle/>
            <a:p>
              <a:r>
                <a:rPr lang="pt-BR" i="1" dirty="0">
                  <a:latin typeface="Times New Roman" panose="02020603050405020304" pitchFamily="18" charset="0"/>
                  <a:cs typeface="Times New Roman" panose="02020603050405020304" pitchFamily="18" charset="0"/>
                </a:rPr>
                <a:t>w</a:t>
              </a:r>
            </a:p>
          </p:txBody>
        </p:sp>
      </p:grpSp>
      <p:sp>
        <p:nvSpPr>
          <p:cNvPr id="24" name="Retângulo 23"/>
          <p:cNvSpPr/>
          <p:nvPr/>
        </p:nvSpPr>
        <p:spPr>
          <a:xfrm>
            <a:off x="5435140" y="4105235"/>
            <a:ext cx="3025291" cy="1815882"/>
          </a:xfrm>
          <a:prstGeom prst="rect">
            <a:avLst/>
          </a:prstGeom>
        </p:spPr>
        <p:txBody>
          <a:bodyPr wrap="square">
            <a:spAutoFit/>
          </a:bodyPr>
          <a:lstStyle/>
          <a:p>
            <a:pPr marL="365125" indent="-365125" algn="l"/>
            <a:r>
              <a:rPr lang="pt-BR" altLang="pt-BR" sz="1600" dirty="0">
                <a:solidFill>
                  <a:srgbClr val="000000"/>
                </a:solidFill>
              </a:rPr>
              <a:t>Se for analisar a distância entre </a:t>
            </a:r>
            <a:r>
              <a:rPr lang="pt-BR" altLang="pt-BR" sz="1600" i="1" dirty="0">
                <a:solidFill>
                  <a:srgbClr val="000000"/>
                </a:solidFill>
                <a:latin typeface="Times New Roman" panose="02020603050405020304" pitchFamily="18" charset="0"/>
                <a:cs typeface="Times New Roman" panose="02020603050405020304" pitchFamily="18" charset="0"/>
              </a:rPr>
              <a:t>w</a:t>
            </a:r>
            <a:r>
              <a:rPr lang="pt-BR" altLang="pt-BR" sz="1600" dirty="0">
                <a:solidFill>
                  <a:srgbClr val="000000"/>
                </a:solidFill>
              </a:rPr>
              <a:t> e os pontos </a:t>
            </a:r>
            <a:r>
              <a:rPr lang="pt-BR" altLang="pt-BR" sz="1600" dirty="0">
                <a:solidFill>
                  <a:srgbClr val="000000"/>
                </a:solidFill>
                <a:latin typeface="Times New Roman" panose="02020603050405020304" pitchFamily="18" charset="0"/>
                <a:cs typeface="Times New Roman" panose="02020603050405020304" pitchFamily="18" charset="0"/>
              </a:rPr>
              <a:t>A</a:t>
            </a:r>
            <a:r>
              <a:rPr lang="pt-BR" altLang="pt-BR" sz="1600" dirty="0">
                <a:solidFill>
                  <a:srgbClr val="000000"/>
                </a:solidFill>
              </a:rPr>
              <a:t>, </a:t>
            </a:r>
            <a:r>
              <a:rPr lang="pt-BR" altLang="pt-BR" sz="1600" dirty="0">
                <a:solidFill>
                  <a:srgbClr val="000000"/>
                </a:solidFill>
                <a:latin typeface="Times New Roman" panose="02020603050405020304" pitchFamily="18" charset="0"/>
                <a:cs typeface="Times New Roman" panose="02020603050405020304" pitchFamily="18" charset="0"/>
              </a:rPr>
              <a:t>B</a:t>
            </a:r>
            <a:r>
              <a:rPr lang="pt-BR" altLang="pt-BR" sz="1600" dirty="0">
                <a:solidFill>
                  <a:srgbClr val="000000"/>
                </a:solidFill>
              </a:rPr>
              <a:t> e </a:t>
            </a:r>
            <a:r>
              <a:rPr lang="pt-BR" altLang="pt-BR" sz="1600" dirty="0">
                <a:solidFill>
                  <a:srgbClr val="000000"/>
                </a:solidFill>
                <a:latin typeface="Times New Roman" panose="02020603050405020304" pitchFamily="18" charset="0"/>
                <a:cs typeface="Times New Roman" panose="02020603050405020304" pitchFamily="18" charset="0"/>
              </a:rPr>
              <a:t>C</a:t>
            </a:r>
            <a:r>
              <a:rPr lang="pt-BR" altLang="pt-BR" sz="1600" dirty="0">
                <a:solidFill>
                  <a:srgbClr val="000000"/>
                </a:solidFill>
              </a:rPr>
              <a:t>, pode-se concluir que:</a:t>
            </a:r>
          </a:p>
          <a:p>
            <a:pPr marL="365125" indent="-365125" algn="l"/>
            <a:endParaRPr lang="pt-BR" altLang="pt-BR" sz="1600" dirty="0">
              <a:solidFill>
                <a:srgbClr val="000000"/>
              </a:solidFill>
            </a:endParaRPr>
          </a:p>
          <a:p>
            <a:pPr marL="365125" indent="-365125" algn="l"/>
            <a:r>
              <a:rPr lang="pt-BR" altLang="pt-BR" sz="1600" i="1" dirty="0">
                <a:solidFill>
                  <a:srgbClr val="000000"/>
                </a:solidFill>
                <a:latin typeface="Times New Roman" panose="02020603050405020304" pitchFamily="18" charset="0"/>
                <a:cs typeface="Times New Roman" panose="02020603050405020304" pitchFamily="18" charset="0"/>
              </a:rPr>
              <a:t>w</a:t>
            </a:r>
            <a:r>
              <a:rPr lang="pt-BR" altLang="pt-BR" sz="1600" dirty="0">
                <a:solidFill>
                  <a:srgbClr val="000000"/>
                </a:solidFill>
              </a:rPr>
              <a:t> se parece mais com </a:t>
            </a:r>
            <a:r>
              <a:rPr lang="pt-BR" altLang="pt-BR" sz="1600" dirty="0">
                <a:solidFill>
                  <a:srgbClr val="000000"/>
                </a:solidFill>
                <a:latin typeface="Times New Roman" panose="02020603050405020304" pitchFamily="18" charset="0"/>
                <a:cs typeface="Times New Roman" panose="02020603050405020304" pitchFamily="18" charset="0"/>
              </a:rPr>
              <a:t>A</a:t>
            </a:r>
            <a:r>
              <a:rPr lang="pt-BR" altLang="pt-BR" sz="1600" dirty="0">
                <a:solidFill>
                  <a:srgbClr val="000000"/>
                </a:solidFill>
              </a:rPr>
              <a:t>, um pouco com </a:t>
            </a:r>
            <a:r>
              <a:rPr lang="pt-BR" altLang="pt-BR" sz="1600" dirty="0">
                <a:solidFill>
                  <a:srgbClr val="000000"/>
                </a:solidFill>
                <a:latin typeface="Times New Roman" panose="02020603050405020304" pitchFamily="18" charset="0"/>
                <a:cs typeface="Times New Roman" panose="02020603050405020304" pitchFamily="18" charset="0"/>
              </a:rPr>
              <a:t>C</a:t>
            </a:r>
            <a:r>
              <a:rPr lang="pt-BR" altLang="pt-BR" sz="1600" dirty="0">
                <a:solidFill>
                  <a:srgbClr val="000000"/>
                </a:solidFill>
              </a:rPr>
              <a:t> e muito  pouco com </a:t>
            </a:r>
            <a:r>
              <a:rPr lang="pt-BR" altLang="pt-BR" sz="1600" dirty="0">
                <a:solidFill>
                  <a:srgbClr val="000000"/>
                </a:solidFill>
                <a:latin typeface="Times New Roman" panose="02020603050405020304" pitchFamily="18" charset="0"/>
                <a:cs typeface="Times New Roman" panose="02020603050405020304" pitchFamily="18" charset="0"/>
              </a:rPr>
              <a:t>B</a:t>
            </a:r>
            <a:endParaRPr lang="pt-BR" dirty="0">
              <a:latin typeface="Times New Roman" panose="02020603050405020304" pitchFamily="18" charset="0"/>
              <a:cs typeface="Times New Roman" panose="02020603050405020304" pitchFamily="18" charset="0"/>
            </a:endParaRPr>
          </a:p>
        </p:txBody>
      </p:sp>
      <p:sp>
        <p:nvSpPr>
          <p:cNvPr id="34821" name="Retângulo 1"/>
          <p:cNvSpPr>
            <a:spLocks noChangeArrowheads="1"/>
          </p:cNvSpPr>
          <p:nvPr/>
        </p:nvSpPr>
        <p:spPr bwMode="auto">
          <a:xfrm>
            <a:off x="14288" y="6581775"/>
            <a:ext cx="8275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en-US" altLang="pt-BR" sz="1200" dirty="0"/>
              <a:t>DUBOIS, D. and PRADE, H., 1997, The three semantics of fuzzy sets. Fuzzy Sets and Systems, 90(2):141-150.</a:t>
            </a:r>
            <a:endParaRPr lang="pt-BR" altLang="pt-BR" sz="1200" dirty="0"/>
          </a:p>
        </p:txBody>
      </p:sp>
    </p:spTree>
    <p:extLst>
      <p:ext uri="{BB962C8B-B14F-4D97-AF65-F5344CB8AC3E}">
        <p14:creationId xmlns:p14="http://schemas.microsoft.com/office/powerpoint/2010/main" val="530849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Classificação </a:t>
            </a:r>
            <a:r>
              <a:rPr lang="pt-BR" i="1" dirty="0" err="1"/>
              <a:t>Fuzzy</a:t>
            </a:r>
            <a:r>
              <a:rPr lang="pt-BR" i="1" dirty="0"/>
              <a:t> – </a:t>
            </a:r>
            <a:r>
              <a:rPr lang="pt-BR" dirty="0"/>
              <a:t>Regras </a:t>
            </a:r>
            <a:r>
              <a:rPr lang="pt-BR" i="1" dirty="0" err="1"/>
              <a:t>Fuzzy</a:t>
            </a:r>
            <a:endParaRPr lang="pt-BR" dirty="0"/>
          </a:p>
        </p:txBody>
      </p:sp>
      <p:sp>
        <p:nvSpPr>
          <p:cNvPr id="19" name="Text Box 68"/>
          <p:cNvSpPr txBox="1">
            <a:spLocks noChangeArrowheads="1"/>
          </p:cNvSpPr>
          <p:nvPr/>
        </p:nvSpPr>
        <p:spPr bwMode="auto">
          <a:xfrm>
            <a:off x="684213" y="1503363"/>
            <a:ext cx="8135937"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0" indent="0">
              <a:buNone/>
            </a:pPr>
            <a:r>
              <a:rPr lang="pt-BR" altLang="pt-BR" sz="1600" dirty="0"/>
              <a:t>Esse classificador baseia-se em regras do tipo SE-ENTÃO.</a:t>
            </a:r>
          </a:p>
          <a:p>
            <a:endParaRPr lang="pt-BR" altLang="pt-BR" sz="1600" dirty="0"/>
          </a:p>
          <a:p>
            <a:pPr marL="355600" indent="-355600">
              <a:buNone/>
            </a:pPr>
            <a:r>
              <a:rPr lang="pt-BR" altLang="pt-BR" sz="1600" dirty="0"/>
              <a:t>Há diversos subtipos desse classificador. Aqui abordaremos o mais simples deles, cujo resultado da aplicação da regra é um rótulo apenas, usando um exemplo com 2 variáveis numéricas mas representadas nas regras na forma categórica (cor):</a:t>
            </a:r>
          </a:p>
        </p:txBody>
      </p:sp>
      <p:grpSp>
        <p:nvGrpSpPr>
          <p:cNvPr id="5" name="Grupo 4"/>
          <p:cNvGrpSpPr>
            <a:grpSpLocks/>
          </p:cNvGrpSpPr>
          <p:nvPr/>
        </p:nvGrpSpPr>
        <p:grpSpPr bwMode="auto">
          <a:xfrm>
            <a:off x="203200" y="3285651"/>
            <a:ext cx="3741738" cy="2447605"/>
            <a:chOff x="203786" y="3068958"/>
            <a:chExt cx="3741152" cy="2447605"/>
          </a:xfrm>
        </p:grpSpPr>
        <p:sp>
          <p:nvSpPr>
            <p:cNvPr id="36915" name="Retângulo 94"/>
            <p:cNvSpPr>
              <a:spLocks noChangeArrowheads="1"/>
            </p:cNvSpPr>
            <p:nvPr/>
          </p:nvSpPr>
          <p:spPr bwMode="auto">
            <a:xfrm>
              <a:off x="423863" y="3547192"/>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1</a:t>
              </a:r>
              <a:endParaRPr lang="pt-BR" altLang="pt-BR" sz="1600"/>
            </a:p>
          </p:txBody>
        </p:sp>
        <p:sp>
          <p:nvSpPr>
            <p:cNvPr id="36916" name="Retângulo 3"/>
            <p:cNvSpPr>
              <a:spLocks noChangeArrowheads="1"/>
            </p:cNvSpPr>
            <p:nvPr/>
          </p:nvSpPr>
          <p:spPr bwMode="auto">
            <a:xfrm rot="-5400000">
              <a:off x="32264" y="4669683"/>
              <a:ext cx="6815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a:t>µ</a:t>
              </a:r>
              <a:r>
                <a:rPr lang="pt-BR" altLang="pt-BR" sz="1600" i="1" baseline="-25000">
                  <a:latin typeface="Times New Roman" charset="0"/>
                  <a:cs typeface="Times New Roman" charset="0"/>
                </a:rPr>
                <a:t>K</a:t>
              </a:r>
              <a:r>
                <a:rPr lang="pt-BR" altLang="pt-BR" sz="1600">
                  <a:latin typeface="Times New Roman" charset="0"/>
                  <a:cs typeface="Times New Roman" charset="0"/>
                </a:rPr>
                <a:t>(</a:t>
              </a:r>
              <a:r>
                <a:rPr lang="pt-BR" altLang="pt-BR" sz="1600" i="1">
                  <a:latin typeface="Times New Roman" charset="0"/>
                  <a:cs typeface="Times New Roman" charset="0"/>
                </a:rPr>
                <a:t>x</a:t>
              </a:r>
              <a:r>
                <a:rPr lang="pt-BR" altLang="pt-BR" sz="1600" baseline="-25000">
                  <a:latin typeface="Times New Roman" charset="0"/>
                  <a:cs typeface="Times New Roman" charset="0"/>
                </a:rPr>
                <a:t>1</a:t>
              </a:r>
              <a:r>
                <a:rPr lang="pt-BR" altLang="pt-BR" sz="1600">
                  <a:latin typeface="Times New Roman" charset="0"/>
                  <a:cs typeface="Times New Roman" charset="0"/>
                </a:rPr>
                <a:t>)</a:t>
              </a:r>
              <a:endParaRPr lang="pt-BR" altLang="pt-BR" sz="1600"/>
            </a:p>
          </p:txBody>
        </p:sp>
        <p:grpSp>
          <p:nvGrpSpPr>
            <p:cNvPr id="36917" name="Grupo 37"/>
            <p:cNvGrpSpPr>
              <a:grpSpLocks/>
            </p:cNvGrpSpPr>
            <p:nvPr/>
          </p:nvGrpSpPr>
          <p:grpSpPr bwMode="auto">
            <a:xfrm>
              <a:off x="784791" y="3068958"/>
              <a:ext cx="3160147" cy="1089843"/>
              <a:chOff x="4355976" y="4471397"/>
              <a:chExt cx="3159244" cy="1090138"/>
            </a:xfrm>
          </p:grpSpPr>
          <p:sp>
            <p:nvSpPr>
              <p:cNvPr id="36936" name="Retângulo 40"/>
              <p:cNvSpPr>
                <a:spLocks noChangeArrowheads="1"/>
              </p:cNvSpPr>
              <p:nvPr/>
            </p:nvSpPr>
            <p:spPr bwMode="auto">
              <a:xfrm>
                <a:off x="4482535" y="4471397"/>
                <a:ext cx="2880320" cy="180049"/>
              </a:xfrm>
              <a:prstGeom prst="rect">
                <a:avLst/>
              </a:prstGeom>
              <a:gradFill rotWithShape="1">
                <a:gsLst>
                  <a:gs pos="0">
                    <a:srgbClr val="FF0000"/>
                  </a:gs>
                  <a:gs pos="30000">
                    <a:schemeClr val="bg1"/>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nvGrpSpPr>
              <p:cNvPr id="36937" name="Grupo 41"/>
              <p:cNvGrpSpPr>
                <a:grpSpLocks/>
              </p:cNvGrpSpPr>
              <p:nvPr/>
            </p:nvGrpSpPr>
            <p:grpSpPr bwMode="auto">
              <a:xfrm>
                <a:off x="4355976" y="5157192"/>
                <a:ext cx="3159244" cy="404343"/>
                <a:chOff x="835054" y="5157192"/>
                <a:chExt cx="3159244" cy="404343"/>
              </a:xfrm>
            </p:grpSpPr>
            <p:grpSp>
              <p:nvGrpSpPr>
                <p:cNvPr id="36938" name="Grupo 42"/>
                <p:cNvGrpSpPr>
                  <a:grpSpLocks/>
                </p:cNvGrpSpPr>
                <p:nvPr/>
              </p:nvGrpSpPr>
              <p:grpSpPr bwMode="auto">
                <a:xfrm>
                  <a:off x="961976" y="5157192"/>
                  <a:ext cx="2880320" cy="108012"/>
                  <a:chOff x="961976" y="5319210"/>
                  <a:chExt cx="2880320" cy="108012"/>
                </a:xfrm>
              </p:grpSpPr>
              <p:cxnSp>
                <p:nvCxnSpPr>
                  <p:cNvPr id="36948" name="Conector reto 52"/>
                  <p:cNvCxnSpPr>
                    <a:cxnSpLocks noChangeShapeType="1"/>
                  </p:cNvCxnSpPr>
                  <p:nvPr/>
                </p:nvCxnSpPr>
                <p:spPr bwMode="auto">
                  <a:xfrm>
                    <a:off x="961976" y="5373216"/>
                    <a:ext cx="288032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49" name="Conector reto 53"/>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0" name="Conector reto 54"/>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1" name="Conector reto 55"/>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2" name="Conector reto 56"/>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3" name="Conector reto 57"/>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4" name="Conector reto 58"/>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5" name="Conector reto 59"/>
                  <p:cNvCxnSpPr>
                    <a:cxnSpLocks noChangeShapeType="1"/>
                  </p:cNvCxnSpPr>
                  <p:nvPr/>
                </p:nvCxnSpPr>
                <p:spPr bwMode="auto">
                  <a:xfrm>
                    <a:off x="31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6" name="Conector reto 60"/>
                  <p:cNvCxnSpPr>
                    <a:cxnSpLocks noChangeShapeType="1"/>
                  </p:cNvCxnSpPr>
                  <p:nvPr/>
                </p:nvCxnSpPr>
                <p:spPr bwMode="auto">
                  <a:xfrm>
                    <a:off x="34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57" name="Conector reto 61"/>
                  <p:cNvCxnSpPr>
                    <a:cxnSpLocks noChangeShapeType="1"/>
                  </p:cNvCxnSpPr>
                  <p:nvPr/>
                </p:nvCxnSpPr>
                <p:spPr bwMode="auto">
                  <a:xfrm>
                    <a:off x="38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6939" name="CaixaDeTexto 43"/>
                <p:cNvSpPr txBox="1">
                  <a:spLocks noChangeArrowheads="1"/>
                </p:cNvSpPr>
                <p:nvPr/>
              </p:nvSpPr>
              <p:spPr bwMode="auto">
                <a:xfrm>
                  <a:off x="83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6940" name="CaixaDeTexto 44"/>
                <p:cNvSpPr txBox="1">
                  <a:spLocks noChangeArrowheads="1"/>
                </p:cNvSpPr>
                <p:nvPr/>
              </p:nvSpPr>
              <p:spPr bwMode="auto">
                <a:xfrm>
                  <a:off x="1198260" y="5284536"/>
                  <a:ext cx="253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sp>
              <p:nvSpPr>
                <p:cNvPr id="36941" name="CaixaDeTexto 45"/>
                <p:cNvSpPr txBox="1">
                  <a:spLocks noChangeArrowheads="1"/>
                </p:cNvSpPr>
                <p:nvPr/>
              </p:nvSpPr>
              <p:spPr bwMode="auto">
                <a:xfrm>
                  <a:off x="153581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2</a:t>
                  </a:r>
                </a:p>
              </p:txBody>
            </p:sp>
            <p:sp>
              <p:nvSpPr>
                <p:cNvPr id="36942" name="CaixaDeTexto 46"/>
                <p:cNvSpPr txBox="1">
                  <a:spLocks noChangeArrowheads="1"/>
                </p:cNvSpPr>
                <p:nvPr/>
              </p:nvSpPr>
              <p:spPr bwMode="auto">
                <a:xfrm>
                  <a:off x="189902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3</a:t>
                  </a:r>
                </a:p>
              </p:txBody>
            </p:sp>
            <p:sp>
              <p:nvSpPr>
                <p:cNvPr id="36943" name="CaixaDeTexto 47"/>
                <p:cNvSpPr txBox="1">
                  <a:spLocks noChangeArrowheads="1"/>
                </p:cNvSpPr>
                <p:nvPr/>
              </p:nvSpPr>
              <p:spPr bwMode="auto">
                <a:xfrm>
                  <a:off x="2262230"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4</a:t>
                  </a:r>
                </a:p>
              </p:txBody>
            </p:sp>
            <p:sp>
              <p:nvSpPr>
                <p:cNvPr id="36944" name="CaixaDeTexto 48"/>
                <p:cNvSpPr txBox="1">
                  <a:spLocks noChangeArrowheads="1"/>
                </p:cNvSpPr>
                <p:nvPr/>
              </p:nvSpPr>
              <p:spPr bwMode="auto">
                <a:xfrm>
                  <a:off x="2625436"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5</a:t>
                  </a:r>
                </a:p>
              </p:txBody>
            </p:sp>
            <p:sp>
              <p:nvSpPr>
                <p:cNvPr id="36945" name="CaixaDeTexto 49"/>
                <p:cNvSpPr txBox="1">
                  <a:spLocks noChangeArrowheads="1"/>
                </p:cNvSpPr>
                <p:nvPr/>
              </p:nvSpPr>
              <p:spPr bwMode="auto">
                <a:xfrm>
                  <a:off x="2988642"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6</a:t>
                  </a:r>
                </a:p>
              </p:txBody>
            </p:sp>
            <p:sp>
              <p:nvSpPr>
                <p:cNvPr id="36946" name="CaixaDeTexto 50"/>
                <p:cNvSpPr txBox="1">
                  <a:spLocks noChangeArrowheads="1"/>
                </p:cNvSpPr>
                <p:nvPr/>
              </p:nvSpPr>
              <p:spPr bwMode="auto">
                <a:xfrm>
                  <a:off x="335184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7</a:t>
                  </a:r>
                </a:p>
              </p:txBody>
            </p:sp>
            <p:sp>
              <p:nvSpPr>
                <p:cNvPr id="36947" name="CaixaDeTexto 51"/>
                <p:cNvSpPr txBox="1">
                  <a:spLocks noChangeArrowheads="1"/>
                </p:cNvSpPr>
                <p:nvPr/>
              </p:nvSpPr>
              <p:spPr bwMode="auto">
                <a:xfrm>
                  <a:off x="371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8</a:t>
                  </a:r>
                </a:p>
              </p:txBody>
            </p:sp>
          </p:grpSp>
          <p:sp>
            <p:nvSpPr>
              <p:cNvPr id="96" name="Retângulo 40"/>
              <p:cNvSpPr>
                <a:spLocks noChangeArrowheads="1"/>
              </p:cNvSpPr>
              <p:nvPr/>
            </p:nvSpPr>
            <p:spPr bwMode="auto">
              <a:xfrm>
                <a:off x="4482534" y="4651444"/>
                <a:ext cx="2880320" cy="180049"/>
              </a:xfrm>
              <a:prstGeom prst="rect">
                <a:avLst/>
              </a:prstGeom>
              <a:gradFill rotWithShape="1">
                <a:gsLst>
                  <a:gs pos="0">
                    <a:schemeClr val="bg1"/>
                  </a:gs>
                  <a:gs pos="30000">
                    <a:srgbClr val="00FF00"/>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97" name="Retângulo 40"/>
              <p:cNvSpPr>
                <a:spLocks noChangeArrowheads="1"/>
              </p:cNvSpPr>
              <p:nvPr/>
            </p:nvSpPr>
            <p:spPr bwMode="auto">
              <a:xfrm>
                <a:off x="4490349" y="4831492"/>
                <a:ext cx="2880320" cy="180049"/>
              </a:xfrm>
              <a:prstGeom prst="rect">
                <a:avLst/>
              </a:prstGeom>
              <a:gradFill rotWithShape="1">
                <a:gsLst>
                  <a:gs pos="0">
                    <a:schemeClr val="bg1"/>
                  </a:gs>
                  <a:gs pos="30000">
                    <a:schemeClr val="bg1"/>
                  </a:gs>
                  <a:gs pos="100000">
                    <a:srgbClr val="0000FF"/>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grpSp>
          <p:nvGrpSpPr>
            <p:cNvPr id="36918" name="Grupo 101"/>
            <p:cNvGrpSpPr>
              <a:grpSpLocks/>
            </p:cNvGrpSpPr>
            <p:nvPr/>
          </p:nvGrpSpPr>
          <p:grpSpPr bwMode="auto">
            <a:xfrm>
              <a:off x="499339" y="4148533"/>
              <a:ext cx="3303634" cy="1368030"/>
              <a:chOff x="818405" y="4730660"/>
              <a:chExt cx="3302691" cy="1368399"/>
            </a:xfrm>
          </p:grpSpPr>
          <p:sp>
            <p:nvSpPr>
              <p:cNvPr id="36922" name="Retângulo 102"/>
              <p:cNvSpPr>
                <a:spLocks noChangeArrowheads="1"/>
              </p:cNvSpPr>
              <p:nvPr/>
            </p:nvSpPr>
            <p:spPr bwMode="auto">
              <a:xfrm>
                <a:off x="1241096" y="4869160"/>
                <a:ext cx="2880000" cy="1080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nvGrpSpPr>
              <p:cNvPr id="36923" name="Grupo 103"/>
              <p:cNvGrpSpPr>
                <a:grpSpLocks/>
              </p:cNvGrpSpPr>
              <p:nvPr/>
            </p:nvGrpSpPr>
            <p:grpSpPr bwMode="auto">
              <a:xfrm rot="5400000">
                <a:off x="712046" y="5355154"/>
                <a:ext cx="1080000" cy="108012"/>
                <a:chOff x="961976" y="5319210"/>
                <a:chExt cx="1800000" cy="108012"/>
              </a:xfrm>
            </p:grpSpPr>
            <p:cxnSp>
              <p:nvCxnSpPr>
                <p:cNvPr id="36930" name="Conector reto 110"/>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31" name="Conector reto 111"/>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32" name="Conector reto 112"/>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33" name="Conector reto 113"/>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34" name="Conector reto 114"/>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35" name="Conector reto 115"/>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6924" name="CaixaDeTexto 104"/>
              <p:cNvSpPr txBox="1">
                <a:spLocks noChangeArrowheads="1"/>
              </p:cNvSpPr>
              <p:nvPr/>
            </p:nvSpPr>
            <p:spPr bwMode="auto">
              <a:xfrm>
                <a:off x="956263" y="5822060"/>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6925" name="CaixaDeTexto 105"/>
              <p:cNvSpPr txBox="1">
                <a:spLocks noChangeArrowheads="1"/>
              </p:cNvSpPr>
              <p:nvPr/>
            </p:nvSpPr>
            <p:spPr bwMode="auto">
              <a:xfrm>
                <a:off x="818405" y="560378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0,2</a:t>
                </a:r>
              </a:p>
            </p:txBody>
          </p:sp>
          <p:sp>
            <p:nvSpPr>
              <p:cNvPr id="36926" name="CaixaDeTexto 106"/>
              <p:cNvSpPr txBox="1">
                <a:spLocks noChangeArrowheads="1"/>
              </p:cNvSpPr>
              <p:nvPr/>
            </p:nvSpPr>
            <p:spPr bwMode="auto">
              <a:xfrm>
                <a:off x="818405" y="538550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0,4</a:t>
                </a:r>
              </a:p>
            </p:txBody>
          </p:sp>
          <p:sp>
            <p:nvSpPr>
              <p:cNvPr id="36927" name="CaixaDeTexto 107"/>
              <p:cNvSpPr txBox="1">
                <a:spLocks noChangeArrowheads="1"/>
              </p:cNvSpPr>
              <p:nvPr/>
            </p:nvSpPr>
            <p:spPr bwMode="auto">
              <a:xfrm>
                <a:off x="818405" y="516722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0,6</a:t>
                </a:r>
              </a:p>
            </p:txBody>
          </p:sp>
          <p:sp>
            <p:nvSpPr>
              <p:cNvPr id="36928" name="CaixaDeTexto 108"/>
              <p:cNvSpPr txBox="1">
                <a:spLocks noChangeArrowheads="1"/>
              </p:cNvSpPr>
              <p:nvPr/>
            </p:nvSpPr>
            <p:spPr bwMode="auto">
              <a:xfrm>
                <a:off x="818405" y="494894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0,8</a:t>
                </a:r>
              </a:p>
            </p:txBody>
          </p:sp>
          <p:sp>
            <p:nvSpPr>
              <p:cNvPr id="36929" name="CaixaDeTexto 109"/>
              <p:cNvSpPr txBox="1">
                <a:spLocks noChangeArrowheads="1"/>
              </p:cNvSpPr>
              <p:nvPr/>
            </p:nvSpPr>
            <p:spPr bwMode="auto">
              <a:xfrm>
                <a:off x="981911" y="4730660"/>
                <a:ext cx="253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grpSp>
        <p:sp>
          <p:nvSpPr>
            <p:cNvPr id="36919" name="Forma livre 121"/>
            <p:cNvSpPr>
              <a:spLocks/>
            </p:cNvSpPr>
            <p:nvPr/>
          </p:nvSpPr>
          <p:spPr bwMode="auto">
            <a:xfrm>
              <a:off x="923105" y="4291513"/>
              <a:ext cx="2877555" cy="1075192"/>
            </a:xfrm>
            <a:custGeom>
              <a:avLst/>
              <a:gdLst>
                <a:gd name="T0" fmla="*/ 0 w 2868928"/>
                <a:gd name="T1" fmla="*/ 0 h 1606149"/>
                <a:gd name="T2" fmla="*/ 188476 w 2868928"/>
                <a:gd name="T3" fmla="*/ 159 h 1606149"/>
                <a:gd name="T4" fmla="*/ 562558 w 2868928"/>
                <a:gd name="T5" fmla="*/ 96784 h 1606149"/>
                <a:gd name="T6" fmla="*/ 2929027 w 2868928"/>
                <a:gd name="T7" fmla="*/ 96784 h 1606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928" h="1606149">
                  <a:moveTo>
                    <a:pt x="0" y="0"/>
                  </a:moveTo>
                  <a:lnTo>
                    <a:pt x="184609" y="2634"/>
                  </a:lnTo>
                  <a:lnTo>
                    <a:pt x="551016" y="1606149"/>
                  </a:lnTo>
                  <a:lnTo>
                    <a:pt x="2868928" y="1606149"/>
                  </a:lnTo>
                </a:path>
              </a:pathLst>
            </a:cu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6920" name="Forma livre 122"/>
            <p:cNvSpPr>
              <a:spLocks/>
            </p:cNvSpPr>
            <p:nvPr/>
          </p:nvSpPr>
          <p:spPr bwMode="auto">
            <a:xfrm flipV="1">
              <a:off x="918891" y="4292050"/>
              <a:ext cx="2890738" cy="1087021"/>
            </a:xfrm>
            <a:custGeom>
              <a:avLst/>
              <a:gdLst>
                <a:gd name="T0" fmla="*/ 0 w 2882072"/>
                <a:gd name="T1" fmla="*/ 1113 h 1623819"/>
                <a:gd name="T2" fmla="*/ 234114 w 2882072"/>
                <a:gd name="T3" fmla="*/ 368 h 1623819"/>
                <a:gd name="T4" fmla="*/ 530339 w 2882072"/>
                <a:gd name="T5" fmla="*/ 97849 h 1623819"/>
                <a:gd name="T6" fmla="*/ 1282377 w 2882072"/>
                <a:gd name="T7" fmla="*/ 97617 h 1623819"/>
                <a:gd name="T8" fmla="*/ 1647485 w 2882072"/>
                <a:gd name="T9" fmla="*/ 0 h 1623819"/>
                <a:gd name="T10" fmla="*/ 2942444 w 2882072"/>
                <a:gd name="T11" fmla="*/ 232 h 16238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82072" h="1623819">
                  <a:moveTo>
                    <a:pt x="0" y="18472"/>
                  </a:moveTo>
                  <a:lnTo>
                    <a:pt x="229310" y="6113"/>
                  </a:lnTo>
                  <a:lnTo>
                    <a:pt x="519458" y="1623819"/>
                  </a:lnTo>
                  <a:lnTo>
                    <a:pt x="1256067" y="1619959"/>
                  </a:lnTo>
                  <a:lnTo>
                    <a:pt x="1613683" y="0"/>
                  </a:lnTo>
                  <a:lnTo>
                    <a:pt x="2882072" y="3860"/>
                  </a:lnTo>
                </a:path>
              </a:pathLst>
            </a:custGeom>
            <a:noFill/>
            <a:ln w="28575" cap="flat" cmpd="sng" algn="ctr">
              <a:solidFill>
                <a:srgbClr val="00FF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6921" name="Forma livre 123"/>
            <p:cNvSpPr>
              <a:spLocks/>
            </p:cNvSpPr>
            <p:nvPr/>
          </p:nvSpPr>
          <p:spPr bwMode="auto">
            <a:xfrm flipH="1">
              <a:off x="918890" y="4283087"/>
              <a:ext cx="2881770" cy="1092580"/>
            </a:xfrm>
            <a:custGeom>
              <a:avLst/>
              <a:gdLst>
                <a:gd name="T0" fmla="*/ 0 w 2873131"/>
                <a:gd name="T1" fmla="*/ 0 h 1632125"/>
                <a:gd name="T2" fmla="*/ 1338564 w 2873131"/>
                <a:gd name="T3" fmla="*/ 1676 h 1632125"/>
                <a:gd name="T4" fmla="*/ 1607401 w 2873131"/>
                <a:gd name="T5" fmla="*/ 98349 h 1632125"/>
                <a:gd name="T6" fmla="*/ 2933316 w 2873131"/>
                <a:gd name="T7" fmla="*/ 97542 h 1632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3131" h="1632125">
                  <a:moveTo>
                    <a:pt x="0" y="0"/>
                  </a:moveTo>
                  <a:lnTo>
                    <a:pt x="1311099" y="27805"/>
                  </a:lnTo>
                  <a:lnTo>
                    <a:pt x="1574422" y="1632125"/>
                  </a:lnTo>
                  <a:lnTo>
                    <a:pt x="2873131" y="1618736"/>
                  </a:lnTo>
                </a:path>
              </a:pathLst>
            </a:custGeom>
            <a:noFill/>
            <a:ln w="28575" cap="flat" cmpd="sng" algn="ctr">
              <a:solidFill>
                <a:srgbClr val="0000FF"/>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6" name="Grupo 5"/>
          <p:cNvGrpSpPr>
            <a:grpSpLocks/>
          </p:cNvGrpSpPr>
          <p:nvPr/>
        </p:nvGrpSpPr>
        <p:grpSpPr bwMode="auto">
          <a:xfrm>
            <a:off x="4495800" y="3285649"/>
            <a:ext cx="3694113" cy="2447607"/>
            <a:chOff x="4495800" y="3068956"/>
            <a:chExt cx="3694113" cy="2447607"/>
          </a:xfrm>
        </p:grpSpPr>
        <p:sp>
          <p:nvSpPr>
            <p:cNvPr id="36872" name="Retângulo 95"/>
            <p:cNvSpPr>
              <a:spLocks noChangeArrowheads="1"/>
            </p:cNvSpPr>
            <p:nvPr/>
          </p:nvSpPr>
          <p:spPr bwMode="auto">
            <a:xfrm>
              <a:off x="4666174" y="3547192"/>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2</a:t>
              </a:r>
              <a:endParaRPr lang="pt-BR" altLang="pt-BR" sz="1600"/>
            </a:p>
          </p:txBody>
        </p:sp>
        <p:sp>
          <p:nvSpPr>
            <p:cNvPr id="36873" name="Retângulo 93"/>
            <p:cNvSpPr>
              <a:spLocks noChangeArrowheads="1"/>
            </p:cNvSpPr>
            <p:nvPr/>
          </p:nvSpPr>
          <p:spPr bwMode="auto">
            <a:xfrm rot="-5400000">
              <a:off x="4324278" y="4669683"/>
              <a:ext cx="6815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a:t>µ</a:t>
              </a:r>
              <a:r>
                <a:rPr lang="pt-BR" altLang="pt-BR" sz="1600" i="1" baseline="-25000">
                  <a:latin typeface="Times New Roman" charset="0"/>
                  <a:cs typeface="Times New Roman" charset="0"/>
                </a:rPr>
                <a:t>K</a:t>
              </a:r>
              <a:r>
                <a:rPr lang="pt-BR" altLang="pt-BR" sz="1600">
                  <a:latin typeface="Times New Roman" charset="0"/>
                  <a:cs typeface="Times New Roman" charset="0"/>
                </a:rPr>
                <a:t>(</a:t>
              </a:r>
              <a:r>
                <a:rPr lang="pt-BR" altLang="pt-BR" sz="1600" i="1">
                  <a:latin typeface="Times New Roman" charset="0"/>
                  <a:cs typeface="Times New Roman" charset="0"/>
                </a:rPr>
                <a:t>x</a:t>
              </a:r>
              <a:r>
                <a:rPr lang="pt-BR" altLang="pt-BR" sz="1600" baseline="-25000">
                  <a:latin typeface="Times New Roman" charset="0"/>
                  <a:cs typeface="Times New Roman" charset="0"/>
                </a:rPr>
                <a:t>2</a:t>
              </a:r>
              <a:r>
                <a:rPr lang="pt-BR" altLang="pt-BR" sz="1600">
                  <a:latin typeface="Times New Roman" charset="0"/>
                  <a:cs typeface="Times New Roman" charset="0"/>
                </a:rPr>
                <a:t>)</a:t>
              </a:r>
              <a:endParaRPr lang="pt-BR" altLang="pt-BR" sz="1600"/>
            </a:p>
          </p:txBody>
        </p:sp>
        <p:grpSp>
          <p:nvGrpSpPr>
            <p:cNvPr id="36874" name="Grupo 91"/>
            <p:cNvGrpSpPr>
              <a:grpSpLocks/>
            </p:cNvGrpSpPr>
            <p:nvPr/>
          </p:nvGrpSpPr>
          <p:grpSpPr bwMode="auto">
            <a:xfrm>
              <a:off x="5029767" y="3068956"/>
              <a:ext cx="3160146" cy="1089845"/>
              <a:chOff x="4355976" y="4471395"/>
              <a:chExt cx="3159244" cy="1090140"/>
            </a:xfrm>
          </p:grpSpPr>
          <p:sp>
            <p:nvSpPr>
              <p:cNvPr id="36893" name="Retângulo 137"/>
              <p:cNvSpPr>
                <a:spLocks noChangeArrowheads="1"/>
              </p:cNvSpPr>
              <p:nvPr/>
            </p:nvSpPr>
            <p:spPr bwMode="auto">
              <a:xfrm>
                <a:off x="4495598" y="4471395"/>
                <a:ext cx="2880320" cy="180049"/>
              </a:xfrm>
              <a:prstGeom prst="rect">
                <a:avLst/>
              </a:prstGeom>
              <a:gradFill rotWithShape="1">
                <a:gsLst>
                  <a:gs pos="0">
                    <a:srgbClr val="FF0000"/>
                  </a:gs>
                  <a:gs pos="44000">
                    <a:srgbClr val="FF0000"/>
                  </a:gs>
                  <a:gs pos="72000">
                    <a:schemeClr val="bg1"/>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nvGrpSpPr>
              <p:cNvPr id="36894" name="Grupo 138"/>
              <p:cNvGrpSpPr>
                <a:grpSpLocks/>
              </p:cNvGrpSpPr>
              <p:nvPr/>
            </p:nvGrpSpPr>
            <p:grpSpPr bwMode="auto">
              <a:xfrm>
                <a:off x="4355976" y="5157192"/>
                <a:ext cx="3159244" cy="404343"/>
                <a:chOff x="835054" y="5157192"/>
                <a:chExt cx="3159244" cy="404343"/>
              </a:xfrm>
            </p:grpSpPr>
            <p:grpSp>
              <p:nvGrpSpPr>
                <p:cNvPr id="36895" name="Grupo 139"/>
                <p:cNvGrpSpPr>
                  <a:grpSpLocks/>
                </p:cNvGrpSpPr>
                <p:nvPr/>
              </p:nvGrpSpPr>
              <p:grpSpPr bwMode="auto">
                <a:xfrm>
                  <a:off x="961976" y="5157192"/>
                  <a:ext cx="2880320" cy="108012"/>
                  <a:chOff x="961976" y="5319210"/>
                  <a:chExt cx="2880320" cy="108012"/>
                </a:xfrm>
              </p:grpSpPr>
              <p:cxnSp>
                <p:nvCxnSpPr>
                  <p:cNvPr id="36905" name="Conector reto 149"/>
                  <p:cNvCxnSpPr>
                    <a:cxnSpLocks noChangeShapeType="1"/>
                  </p:cNvCxnSpPr>
                  <p:nvPr/>
                </p:nvCxnSpPr>
                <p:spPr bwMode="auto">
                  <a:xfrm>
                    <a:off x="961976" y="5373216"/>
                    <a:ext cx="288032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06" name="Conector reto 150"/>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07" name="Conector reto 151"/>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08" name="Conector reto 152"/>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09" name="Conector reto 153"/>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10" name="Conector reto 154"/>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11" name="Conector reto 155"/>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12" name="Conector reto 156"/>
                  <p:cNvCxnSpPr>
                    <a:cxnSpLocks noChangeShapeType="1"/>
                  </p:cNvCxnSpPr>
                  <p:nvPr/>
                </p:nvCxnSpPr>
                <p:spPr bwMode="auto">
                  <a:xfrm>
                    <a:off x="31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13" name="Conector reto 157"/>
                  <p:cNvCxnSpPr>
                    <a:cxnSpLocks noChangeShapeType="1"/>
                  </p:cNvCxnSpPr>
                  <p:nvPr/>
                </p:nvCxnSpPr>
                <p:spPr bwMode="auto">
                  <a:xfrm>
                    <a:off x="34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14" name="Conector reto 158"/>
                  <p:cNvCxnSpPr>
                    <a:cxnSpLocks noChangeShapeType="1"/>
                  </p:cNvCxnSpPr>
                  <p:nvPr/>
                </p:nvCxnSpPr>
                <p:spPr bwMode="auto">
                  <a:xfrm>
                    <a:off x="38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6896" name="CaixaDeTexto 140"/>
                <p:cNvSpPr txBox="1">
                  <a:spLocks noChangeArrowheads="1"/>
                </p:cNvSpPr>
                <p:nvPr/>
              </p:nvSpPr>
              <p:spPr bwMode="auto">
                <a:xfrm>
                  <a:off x="83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6897" name="CaixaDeTexto 141"/>
                <p:cNvSpPr txBox="1">
                  <a:spLocks noChangeArrowheads="1"/>
                </p:cNvSpPr>
                <p:nvPr/>
              </p:nvSpPr>
              <p:spPr bwMode="auto">
                <a:xfrm>
                  <a:off x="1198260" y="5284536"/>
                  <a:ext cx="253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sp>
              <p:nvSpPr>
                <p:cNvPr id="36898" name="CaixaDeTexto 142"/>
                <p:cNvSpPr txBox="1">
                  <a:spLocks noChangeArrowheads="1"/>
                </p:cNvSpPr>
                <p:nvPr/>
              </p:nvSpPr>
              <p:spPr bwMode="auto">
                <a:xfrm>
                  <a:off x="153581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2</a:t>
                  </a:r>
                </a:p>
              </p:txBody>
            </p:sp>
            <p:sp>
              <p:nvSpPr>
                <p:cNvPr id="36899" name="CaixaDeTexto 143"/>
                <p:cNvSpPr txBox="1">
                  <a:spLocks noChangeArrowheads="1"/>
                </p:cNvSpPr>
                <p:nvPr/>
              </p:nvSpPr>
              <p:spPr bwMode="auto">
                <a:xfrm>
                  <a:off x="189902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3</a:t>
                  </a:r>
                </a:p>
              </p:txBody>
            </p:sp>
            <p:sp>
              <p:nvSpPr>
                <p:cNvPr id="36900" name="CaixaDeTexto 144"/>
                <p:cNvSpPr txBox="1">
                  <a:spLocks noChangeArrowheads="1"/>
                </p:cNvSpPr>
                <p:nvPr/>
              </p:nvSpPr>
              <p:spPr bwMode="auto">
                <a:xfrm>
                  <a:off x="2262230"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4</a:t>
                  </a:r>
                </a:p>
              </p:txBody>
            </p:sp>
            <p:sp>
              <p:nvSpPr>
                <p:cNvPr id="36901" name="CaixaDeTexto 145"/>
                <p:cNvSpPr txBox="1">
                  <a:spLocks noChangeArrowheads="1"/>
                </p:cNvSpPr>
                <p:nvPr/>
              </p:nvSpPr>
              <p:spPr bwMode="auto">
                <a:xfrm>
                  <a:off x="2625436"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5</a:t>
                  </a:r>
                </a:p>
              </p:txBody>
            </p:sp>
            <p:sp>
              <p:nvSpPr>
                <p:cNvPr id="36902" name="CaixaDeTexto 146"/>
                <p:cNvSpPr txBox="1">
                  <a:spLocks noChangeArrowheads="1"/>
                </p:cNvSpPr>
                <p:nvPr/>
              </p:nvSpPr>
              <p:spPr bwMode="auto">
                <a:xfrm>
                  <a:off x="2988642"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6</a:t>
                  </a:r>
                </a:p>
              </p:txBody>
            </p:sp>
            <p:sp>
              <p:nvSpPr>
                <p:cNvPr id="36903" name="CaixaDeTexto 147"/>
                <p:cNvSpPr txBox="1">
                  <a:spLocks noChangeArrowheads="1"/>
                </p:cNvSpPr>
                <p:nvPr/>
              </p:nvSpPr>
              <p:spPr bwMode="auto">
                <a:xfrm>
                  <a:off x="3351848"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7</a:t>
                  </a:r>
                </a:p>
              </p:txBody>
            </p:sp>
            <p:sp>
              <p:nvSpPr>
                <p:cNvPr id="36904" name="CaixaDeTexto 148"/>
                <p:cNvSpPr txBox="1">
                  <a:spLocks noChangeArrowheads="1"/>
                </p:cNvSpPr>
                <p:nvPr/>
              </p:nvSpPr>
              <p:spPr bwMode="auto">
                <a:xfrm>
                  <a:off x="3715054" y="5284536"/>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8</a:t>
                  </a:r>
                </a:p>
              </p:txBody>
            </p:sp>
          </p:grpSp>
          <p:sp>
            <p:nvSpPr>
              <p:cNvPr id="94" name="Retângulo 137"/>
              <p:cNvSpPr>
                <a:spLocks noChangeArrowheads="1"/>
              </p:cNvSpPr>
              <p:nvPr/>
            </p:nvSpPr>
            <p:spPr bwMode="auto">
              <a:xfrm>
                <a:off x="4495598" y="4651444"/>
                <a:ext cx="2880320" cy="180049"/>
              </a:xfrm>
              <a:prstGeom prst="rect">
                <a:avLst/>
              </a:prstGeom>
              <a:gradFill rotWithShape="1">
                <a:gsLst>
                  <a:gs pos="0">
                    <a:schemeClr val="bg1"/>
                  </a:gs>
                  <a:gs pos="44000">
                    <a:schemeClr val="bg1"/>
                  </a:gs>
                  <a:gs pos="72000">
                    <a:srgbClr val="00FF00"/>
                  </a:gs>
                  <a:gs pos="100000">
                    <a:schemeClr val="bg1"/>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95" name="Retângulo 137"/>
              <p:cNvSpPr>
                <a:spLocks noChangeArrowheads="1"/>
              </p:cNvSpPr>
              <p:nvPr/>
            </p:nvSpPr>
            <p:spPr bwMode="auto">
              <a:xfrm>
                <a:off x="4495598" y="4831492"/>
                <a:ext cx="2880320" cy="180049"/>
              </a:xfrm>
              <a:prstGeom prst="rect">
                <a:avLst/>
              </a:prstGeom>
              <a:gradFill rotWithShape="1">
                <a:gsLst>
                  <a:gs pos="0">
                    <a:schemeClr val="bg1"/>
                  </a:gs>
                  <a:gs pos="44000">
                    <a:schemeClr val="bg1"/>
                  </a:gs>
                  <a:gs pos="72000">
                    <a:schemeClr val="bg1"/>
                  </a:gs>
                  <a:gs pos="100000">
                    <a:srgbClr val="0000FF"/>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grpSp>
          <p:nvGrpSpPr>
            <p:cNvPr id="36875" name="Grupo 92"/>
            <p:cNvGrpSpPr>
              <a:grpSpLocks/>
            </p:cNvGrpSpPr>
            <p:nvPr/>
          </p:nvGrpSpPr>
          <p:grpSpPr bwMode="auto">
            <a:xfrm>
              <a:off x="4744314" y="4148533"/>
              <a:ext cx="3303634" cy="1368030"/>
              <a:chOff x="818405" y="4730660"/>
              <a:chExt cx="3302691" cy="1368399"/>
            </a:xfrm>
          </p:grpSpPr>
          <p:sp>
            <p:nvSpPr>
              <p:cNvPr id="36879" name="Retângulo 99"/>
              <p:cNvSpPr>
                <a:spLocks noChangeArrowheads="1"/>
              </p:cNvSpPr>
              <p:nvPr/>
            </p:nvSpPr>
            <p:spPr bwMode="auto">
              <a:xfrm>
                <a:off x="1241096" y="4869160"/>
                <a:ext cx="2880000" cy="1080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nvGrpSpPr>
              <p:cNvPr id="36880" name="Grupo 100"/>
              <p:cNvGrpSpPr>
                <a:grpSpLocks/>
              </p:cNvGrpSpPr>
              <p:nvPr/>
            </p:nvGrpSpPr>
            <p:grpSpPr bwMode="auto">
              <a:xfrm rot="5400000">
                <a:off x="712046" y="5355154"/>
                <a:ext cx="1080000" cy="108012"/>
                <a:chOff x="961976" y="5319210"/>
                <a:chExt cx="1800000" cy="108012"/>
              </a:xfrm>
            </p:grpSpPr>
            <p:cxnSp>
              <p:nvCxnSpPr>
                <p:cNvPr id="36887" name="Conector reto 131"/>
                <p:cNvCxnSpPr>
                  <a:cxnSpLocks noChangeShapeType="1"/>
                </p:cNvCxnSpPr>
                <p:nvPr/>
              </p:nvCxnSpPr>
              <p:spPr bwMode="auto">
                <a:xfrm>
                  <a:off x="9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88" name="Conector reto 132"/>
                <p:cNvCxnSpPr>
                  <a:cxnSpLocks noChangeShapeType="1"/>
                </p:cNvCxnSpPr>
                <p:nvPr/>
              </p:nvCxnSpPr>
              <p:spPr bwMode="auto">
                <a:xfrm>
                  <a:off x="132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89" name="Conector reto 133"/>
                <p:cNvCxnSpPr>
                  <a:cxnSpLocks noChangeShapeType="1"/>
                </p:cNvCxnSpPr>
                <p:nvPr/>
              </p:nvCxnSpPr>
              <p:spPr bwMode="auto">
                <a:xfrm>
                  <a:off x="168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0" name="Conector reto 134"/>
                <p:cNvCxnSpPr>
                  <a:cxnSpLocks noChangeShapeType="1"/>
                </p:cNvCxnSpPr>
                <p:nvPr/>
              </p:nvCxnSpPr>
              <p:spPr bwMode="auto">
                <a:xfrm>
                  <a:off x="204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1" name="Conector reto 135"/>
                <p:cNvCxnSpPr>
                  <a:cxnSpLocks noChangeShapeType="1"/>
                </p:cNvCxnSpPr>
                <p:nvPr/>
              </p:nvCxnSpPr>
              <p:spPr bwMode="auto">
                <a:xfrm>
                  <a:off x="240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2" name="Conector reto 136"/>
                <p:cNvCxnSpPr>
                  <a:cxnSpLocks noChangeShapeType="1"/>
                </p:cNvCxnSpPr>
                <p:nvPr/>
              </p:nvCxnSpPr>
              <p:spPr bwMode="auto">
                <a:xfrm>
                  <a:off x="2761976" y="5319210"/>
                  <a:ext cx="0" cy="1080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36881" name="CaixaDeTexto 116"/>
              <p:cNvSpPr txBox="1">
                <a:spLocks noChangeArrowheads="1"/>
              </p:cNvSpPr>
              <p:nvPr/>
            </p:nvSpPr>
            <p:spPr bwMode="auto">
              <a:xfrm>
                <a:off x="956263" y="5822060"/>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a:t>
                </a:r>
              </a:p>
            </p:txBody>
          </p:sp>
          <p:sp>
            <p:nvSpPr>
              <p:cNvPr id="36882" name="CaixaDeTexto 118"/>
              <p:cNvSpPr txBox="1">
                <a:spLocks noChangeArrowheads="1"/>
              </p:cNvSpPr>
              <p:nvPr/>
            </p:nvSpPr>
            <p:spPr bwMode="auto">
              <a:xfrm>
                <a:off x="818405" y="560378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0,2</a:t>
                </a:r>
              </a:p>
            </p:txBody>
          </p:sp>
          <p:sp>
            <p:nvSpPr>
              <p:cNvPr id="36883" name="CaixaDeTexto 127"/>
              <p:cNvSpPr txBox="1">
                <a:spLocks noChangeArrowheads="1"/>
              </p:cNvSpPr>
              <p:nvPr/>
            </p:nvSpPr>
            <p:spPr bwMode="auto">
              <a:xfrm>
                <a:off x="818405" y="538550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0,4</a:t>
                </a:r>
              </a:p>
            </p:txBody>
          </p:sp>
          <p:sp>
            <p:nvSpPr>
              <p:cNvPr id="36884" name="CaixaDeTexto 128"/>
              <p:cNvSpPr txBox="1">
                <a:spLocks noChangeArrowheads="1"/>
              </p:cNvSpPr>
              <p:nvPr/>
            </p:nvSpPr>
            <p:spPr bwMode="auto">
              <a:xfrm>
                <a:off x="818405" y="516722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0,6</a:t>
                </a:r>
              </a:p>
            </p:txBody>
          </p:sp>
          <p:sp>
            <p:nvSpPr>
              <p:cNvPr id="36885" name="CaixaDeTexto 129"/>
              <p:cNvSpPr txBox="1">
                <a:spLocks noChangeArrowheads="1"/>
              </p:cNvSpPr>
              <p:nvPr/>
            </p:nvSpPr>
            <p:spPr bwMode="auto">
              <a:xfrm>
                <a:off x="818405" y="4948940"/>
                <a:ext cx="417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0,8</a:t>
                </a:r>
              </a:p>
            </p:txBody>
          </p:sp>
          <p:sp>
            <p:nvSpPr>
              <p:cNvPr id="36886" name="CaixaDeTexto 130"/>
              <p:cNvSpPr txBox="1">
                <a:spLocks noChangeArrowheads="1"/>
              </p:cNvSpPr>
              <p:nvPr/>
            </p:nvSpPr>
            <p:spPr bwMode="auto">
              <a:xfrm>
                <a:off x="981911" y="4730660"/>
                <a:ext cx="253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1</a:t>
                </a:r>
              </a:p>
            </p:txBody>
          </p:sp>
        </p:grpSp>
        <p:sp>
          <p:nvSpPr>
            <p:cNvPr id="36876" name="Forma livre 93"/>
            <p:cNvSpPr>
              <a:spLocks/>
            </p:cNvSpPr>
            <p:nvPr/>
          </p:nvSpPr>
          <p:spPr bwMode="auto">
            <a:xfrm>
              <a:off x="5168080" y="4289175"/>
              <a:ext cx="2877555" cy="1077528"/>
            </a:xfrm>
            <a:custGeom>
              <a:avLst/>
              <a:gdLst>
                <a:gd name="T0" fmla="*/ 0 w 2868928"/>
                <a:gd name="T1" fmla="*/ 210 h 1609639"/>
                <a:gd name="T2" fmla="*/ 1491073 w 2868928"/>
                <a:gd name="T3" fmla="*/ 0 h 1609639"/>
                <a:gd name="T4" fmla="*/ 1756606 w 2868928"/>
                <a:gd name="T5" fmla="*/ 96994 h 1609639"/>
                <a:gd name="T6" fmla="*/ 2929027 w 2868928"/>
                <a:gd name="T7" fmla="*/ 96994 h 16096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928" h="1609639">
                  <a:moveTo>
                    <a:pt x="0" y="3490"/>
                  </a:moveTo>
                  <a:lnTo>
                    <a:pt x="1460478" y="0"/>
                  </a:lnTo>
                  <a:cubicBezTo>
                    <a:pt x="1707204" y="154448"/>
                    <a:pt x="1485821" y="1341366"/>
                    <a:pt x="1720563" y="1609639"/>
                  </a:cubicBezTo>
                  <a:lnTo>
                    <a:pt x="2868928" y="1609639"/>
                  </a:lnTo>
                </a:path>
              </a:pathLst>
            </a:cu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6877" name="Forma livre 95"/>
            <p:cNvSpPr>
              <a:spLocks/>
            </p:cNvSpPr>
            <p:nvPr/>
          </p:nvSpPr>
          <p:spPr bwMode="auto">
            <a:xfrm flipV="1">
              <a:off x="5163866" y="4283851"/>
              <a:ext cx="2890738" cy="1094860"/>
            </a:xfrm>
            <a:custGeom>
              <a:avLst/>
              <a:gdLst>
                <a:gd name="T0" fmla="*/ 0 w 2882072"/>
                <a:gd name="T1" fmla="*/ 1080 h 1635529"/>
                <a:gd name="T2" fmla="*/ 1348833 w 2882072"/>
                <a:gd name="T3" fmla="*/ 705 h 1635529"/>
                <a:gd name="T4" fmla="*/ 1782836 w 2882072"/>
                <a:gd name="T5" fmla="*/ 98554 h 1635529"/>
                <a:gd name="T6" fmla="*/ 2355350 w 2882072"/>
                <a:gd name="T7" fmla="*/ 98322 h 1635529"/>
                <a:gd name="T8" fmla="*/ 2638504 w 2882072"/>
                <a:gd name="T9" fmla="*/ 0 h 1635529"/>
                <a:gd name="T10" fmla="*/ 2942444 w 2882072"/>
                <a:gd name="T11" fmla="*/ 200 h 16355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82072" h="1635529">
                  <a:moveTo>
                    <a:pt x="0" y="17935"/>
                  </a:moveTo>
                  <a:lnTo>
                    <a:pt x="1321160" y="11700"/>
                  </a:lnTo>
                  <a:cubicBezTo>
                    <a:pt x="1687827" y="208025"/>
                    <a:pt x="1599739" y="1618667"/>
                    <a:pt x="1746256" y="1635529"/>
                  </a:cubicBezTo>
                  <a:lnTo>
                    <a:pt x="2307023" y="1631669"/>
                  </a:lnTo>
                  <a:cubicBezTo>
                    <a:pt x="2386656" y="212211"/>
                    <a:pt x="2488529" y="271391"/>
                    <a:pt x="2584370" y="0"/>
                  </a:cubicBezTo>
                  <a:lnTo>
                    <a:pt x="2882072" y="3323"/>
                  </a:lnTo>
                </a:path>
              </a:pathLst>
            </a:custGeom>
            <a:noFill/>
            <a:ln w="28575" cap="flat" cmpd="sng" algn="ctr">
              <a:solidFill>
                <a:srgbClr val="00FF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6878" name="Forma livre 96"/>
            <p:cNvSpPr>
              <a:spLocks/>
            </p:cNvSpPr>
            <p:nvPr/>
          </p:nvSpPr>
          <p:spPr bwMode="auto">
            <a:xfrm flipH="1">
              <a:off x="5163865" y="4283087"/>
              <a:ext cx="2881770" cy="1084381"/>
            </a:xfrm>
            <a:custGeom>
              <a:avLst/>
              <a:gdLst>
                <a:gd name="T0" fmla="*/ 0 w 2873131"/>
                <a:gd name="T1" fmla="*/ 0 h 1619877"/>
                <a:gd name="T2" fmla="*/ 415892 w 2873131"/>
                <a:gd name="T3" fmla="*/ 937 h 1619877"/>
                <a:gd name="T4" fmla="*/ 597055 w 2873131"/>
                <a:gd name="T5" fmla="*/ 97610 h 1619877"/>
                <a:gd name="T6" fmla="*/ 2933316 w 2873131"/>
                <a:gd name="T7" fmla="*/ 97542 h 16198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3131" h="1619877">
                  <a:moveTo>
                    <a:pt x="0" y="0"/>
                  </a:moveTo>
                  <a:lnTo>
                    <a:pt x="407359" y="15557"/>
                  </a:lnTo>
                  <a:lnTo>
                    <a:pt x="584806" y="1619877"/>
                  </a:lnTo>
                  <a:lnTo>
                    <a:pt x="2873131" y="1618736"/>
                  </a:lnTo>
                </a:path>
              </a:pathLst>
            </a:custGeom>
            <a:noFill/>
            <a:ln w="28575" cap="flat" cmpd="sng" algn="ctr">
              <a:solidFill>
                <a:srgbClr val="0000FF"/>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162" name="Retângulo 161"/>
          <p:cNvSpPr>
            <a:spLocks noChangeArrowheads="1"/>
          </p:cNvSpPr>
          <p:nvPr/>
        </p:nvSpPr>
        <p:spPr bwMode="auto">
          <a:xfrm>
            <a:off x="538163" y="5949280"/>
            <a:ext cx="7850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As transições podem seguir diferentes funções: linear, </a:t>
            </a:r>
            <a:r>
              <a:rPr lang="pt-BR" altLang="pt-BR" sz="1600" dirty="0" err="1"/>
              <a:t>sigmóide</a:t>
            </a:r>
            <a:r>
              <a:rPr lang="pt-BR" altLang="pt-BR" sz="1600" dirty="0"/>
              <a:t>, quadrática, exponencial, </a:t>
            </a:r>
            <a:r>
              <a:rPr lang="pt-BR" altLang="pt-BR" sz="1600" dirty="0" err="1"/>
              <a:t>etc</a:t>
            </a:r>
            <a:endParaRPr lang="pt-BR" altLang="pt-BR" sz="1600" dirty="0"/>
          </a:p>
        </p:txBody>
      </p:sp>
      <p:sp>
        <p:nvSpPr>
          <p:cNvPr id="2" name="Espaço Reservado para Número de Slide 1"/>
          <p:cNvSpPr>
            <a:spLocks noGrp="1"/>
          </p:cNvSpPr>
          <p:nvPr>
            <p:ph type="sldNum" sz="quarter" idx="12"/>
          </p:nvPr>
        </p:nvSpPr>
        <p:spPr/>
        <p:txBody>
          <a:bodyPr/>
          <a:lstStyle/>
          <a:p>
            <a:pPr>
              <a:defRPr/>
            </a:pPr>
            <a:fld id="{F7C0F2F7-DE19-4645-8CED-F8C63A2F1196}" type="slidenum">
              <a:rPr lang="pt-BR"/>
              <a:pPr>
                <a:defRPr/>
              </a:pPr>
              <a:t>68</a:t>
            </a:fld>
            <a:endParaRPr lang="pt-B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1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8"/>
          <p:cNvSpPr txBox="1">
            <a:spLocks noChangeArrowheads="1"/>
          </p:cNvSpPr>
          <p:nvPr/>
        </p:nvSpPr>
        <p:spPr bwMode="auto">
          <a:xfrm>
            <a:off x="639763" y="6187207"/>
            <a:ext cx="8137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0" indent="0">
              <a:buNone/>
            </a:pPr>
            <a:r>
              <a:rPr lang="pt-BR" altLang="pt-BR" sz="1600" dirty="0"/>
              <a:t>Para uma classificação </a:t>
            </a:r>
            <a:r>
              <a:rPr lang="pt-BR" altLang="pt-BR" sz="1600" i="1" dirty="0" err="1"/>
              <a:t>crisp</a:t>
            </a:r>
            <a:r>
              <a:rPr lang="pt-BR" altLang="pt-BR" sz="1600" dirty="0"/>
              <a:t>, pode-se considerar a classe com maior valor de </a:t>
            </a:r>
            <a:r>
              <a:rPr lang="pt-BR" altLang="pt-BR" sz="1600" i="1" dirty="0">
                <a:latin typeface="Times New Roman" panose="02020603050405020304" pitchFamily="18" charset="0"/>
                <a:cs typeface="Times New Roman" panose="02020603050405020304" pitchFamily="18" charset="0"/>
              </a:rPr>
              <a:t>g</a:t>
            </a:r>
            <a:r>
              <a:rPr lang="pt-BR" altLang="pt-BR" sz="1600" dirty="0">
                <a:latin typeface="Times New Roman" panose="02020603050405020304" pitchFamily="18" charset="0"/>
                <a:cs typeface="Times New Roman" panose="02020603050405020304" pitchFamily="18" charset="0"/>
              </a:rPr>
              <a:t>(</a:t>
            </a:r>
            <a:r>
              <a:rPr lang="pt-BR" altLang="pt-BR" sz="1600" b="1" dirty="0">
                <a:latin typeface="Times New Roman" panose="02020603050405020304" pitchFamily="18" charset="0"/>
                <a:cs typeface="Times New Roman" panose="02020603050405020304" pitchFamily="18" charset="0"/>
              </a:rPr>
              <a:t>x</a:t>
            </a:r>
            <a:r>
              <a:rPr lang="pt-BR" altLang="pt-BR" sz="1600" dirty="0">
                <a:latin typeface="Times New Roman" panose="02020603050405020304" pitchFamily="18" charset="0"/>
                <a:cs typeface="Times New Roman" panose="02020603050405020304" pitchFamily="18" charset="0"/>
              </a:rPr>
              <a:t>)</a:t>
            </a:r>
          </a:p>
        </p:txBody>
      </p:sp>
      <p:sp>
        <p:nvSpPr>
          <p:cNvPr id="10" name="Retângulo 9"/>
          <p:cNvSpPr>
            <a:spLocks noChangeArrowheads="1"/>
          </p:cNvSpPr>
          <p:nvPr/>
        </p:nvSpPr>
        <p:spPr bwMode="auto">
          <a:xfrm>
            <a:off x="723900" y="1528763"/>
            <a:ext cx="40290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Em seguida, definem-se as regras:</a:t>
            </a:r>
          </a:p>
          <a:p>
            <a:pPr eaLnBrk="1" hangingPunct="1">
              <a:spcBef>
                <a:spcPct val="0"/>
              </a:spcBef>
              <a:buFontTx/>
              <a:buNone/>
            </a:pPr>
            <a:endParaRPr lang="pt-BR" altLang="pt-BR" sz="1600" dirty="0"/>
          </a:p>
          <a:p>
            <a:pPr eaLnBrk="1" hangingPunct="1">
              <a:spcBef>
                <a:spcPct val="0"/>
              </a:spcBef>
              <a:buFontTx/>
              <a:buNone/>
            </a:pPr>
            <a:r>
              <a:rPr lang="pt-BR" altLang="pt-BR" sz="1400" dirty="0">
                <a:latin typeface="Times New Roman" charset="0"/>
                <a:cs typeface="Times New Roman" charset="0"/>
              </a:rPr>
              <a:t>SE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1</a:t>
            </a:r>
            <a:r>
              <a:rPr lang="pt-BR" altLang="pt-BR" sz="1400" dirty="0">
                <a:latin typeface="Times New Roman" charset="0"/>
                <a:cs typeface="Times New Roman" charset="0"/>
              </a:rPr>
              <a:t> é verde 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2</a:t>
            </a:r>
            <a:r>
              <a:rPr lang="pt-BR" altLang="pt-BR" sz="1400" dirty="0">
                <a:latin typeface="Times New Roman" charset="0"/>
                <a:cs typeface="Times New Roman" charset="0"/>
              </a:rPr>
              <a:t> é vermelho ENTÃO classe é 1</a:t>
            </a:r>
          </a:p>
          <a:p>
            <a:pPr eaLnBrk="1" hangingPunct="1">
              <a:spcBef>
                <a:spcPct val="0"/>
              </a:spcBef>
              <a:buFontTx/>
              <a:buNone/>
            </a:pPr>
            <a:r>
              <a:rPr lang="pt-BR" altLang="pt-BR" sz="1400" dirty="0">
                <a:latin typeface="Times New Roman" charset="0"/>
                <a:cs typeface="Times New Roman" charset="0"/>
              </a:rPr>
              <a:t>SE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1</a:t>
            </a:r>
            <a:r>
              <a:rPr lang="pt-BR" altLang="pt-BR" sz="1400" dirty="0">
                <a:latin typeface="Times New Roman" charset="0"/>
                <a:cs typeface="Times New Roman" charset="0"/>
              </a:rPr>
              <a:t> é verde 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2</a:t>
            </a:r>
            <a:r>
              <a:rPr lang="pt-BR" altLang="pt-BR" sz="1400" dirty="0">
                <a:latin typeface="Times New Roman" charset="0"/>
                <a:cs typeface="Times New Roman" charset="0"/>
              </a:rPr>
              <a:t> é azul ENTÃO classe é 2</a:t>
            </a:r>
          </a:p>
          <a:p>
            <a:pPr eaLnBrk="1" hangingPunct="1">
              <a:spcBef>
                <a:spcPct val="0"/>
              </a:spcBef>
              <a:buFontTx/>
              <a:buNone/>
            </a:pPr>
            <a:r>
              <a:rPr lang="pt-BR" altLang="pt-BR" sz="1400" dirty="0">
                <a:latin typeface="Times New Roman" charset="0"/>
                <a:cs typeface="Times New Roman" charset="0"/>
              </a:rPr>
              <a:t>SE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1</a:t>
            </a:r>
            <a:r>
              <a:rPr lang="pt-BR" altLang="pt-BR" sz="1400" dirty="0">
                <a:latin typeface="Times New Roman" charset="0"/>
                <a:cs typeface="Times New Roman" charset="0"/>
              </a:rPr>
              <a:t> é azul 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2</a:t>
            </a:r>
            <a:r>
              <a:rPr lang="pt-BR" altLang="pt-BR" sz="1400" dirty="0">
                <a:latin typeface="Times New Roman" charset="0"/>
                <a:cs typeface="Times New Roman" charset="0"/>
              </a:rPr>
              <a:t> é vermelho ENTÃO classe é 3</a:t>
            </a:r>
          </a:p>
          <a:p>
            <a:pPr eaLnBrk="1" hangingPunct="1">
              <a:spcBef>
                <a:spcPct val="0"/>
              </a:spcBef>
              <a:buFontTx/>
              <a:buNone/>
            </a:pPr>
            <a:r>
              <a:rPr lang="pt-BR" altLang="pt-BR" sz="1400" dirty="0">
                <a:latin typeface="Times New Roman" charset="0"/>
                <a:cs typeface="Times New Roman" charset="0"/>
              </a:rPr>
              <a:t>SE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1</a:t>
            </a:r>
            <a:r>
              <a:rPr lang="pt-BR" altLang="pt-BR" sz="1400" dirty="0">
                <a:latin typeface="Times New Roman" charset="0"/>
                <a:cs typeface="Times New Roman" charset="0"/>
              </a:rPr>
              <a:t> é vermelho E </a:t>
            </a:r>
            <a:r>
              <a:rPr lang="pt-BR" altLang="pt-BR" sz="1400" i="1" dirty="0">
                <a:latin typeface="Times New Roman" charset="0"/>
                <a:cs typeface="Times New Roman" charset="0"/>
              </a:rPr>
              <a:t>x</a:t>
            </a:r>
            <a:r>
              <a:rPr lang="pt-BR" altLang="pt-BR" sz="1400" baseline="-25000" dirty="0">
                <a:latin typeface="Times New Roman" charset="0"/>
                <a:cs typeface="Times New Roman" charset="0"/>
              </a:rPr>
              <a:t>2</a:t>
            </a:r>
            <a:r>
              <a:rPr lang="pt-BR" altLang="pt-BR" sz="1400" dirty="0">
                <a:latin typeface="Times New Roman" charset="0"/>
                <a:cs typeface="Times New Roman" charset="0"/>
              </a:rPr>
              <a:t> é azul ENTÃO classe é 4</a:t>
            </a:r>
          </a:p>
        </p:txBody>
      </p:sp>
      <p:sp>
        <p:nvSpPr>
          <p:cNvPr id="191490" name="Rectangle 2"/>
          <p:cNvSpPr>
            <a:spLocks noGrp="1" noChangeArrowheads="1"/>
          </p:cNvSpPr>
          <p:nvPr>
            <p:ph type="title"/>
          </p:nvPr>
        </p:nvSpPr>
        <p:spPr/>
        <p:txBody>
          <a:bodyPr/>
          <a:lstStyle/>
          <a:p>
            <a:pPr eaLnBrk="1" hangingPunct="1">
              <a:defRPr/>
            </a:pPr>
            <a:r>
              <a:rPr lang="pt-BR" dirty="0"/>
              <a:t>Classificação </a:t>
            </a:r>
            <a:r>
              <a:rPr lang="pt-BR" i="1" dirty="0" err="1"/>
              <a:t>Fuzzy</a:t>
            </a:r>
            <a:r>
              <a:rPr lang="pt-BR" i="1" dirty="0"/>
              <a:t> – </a:t>
            </a:r>
            <a:r>
              <a:rPr lang="pt-BR" dirty="0"/>
              <a:t>Regras </a:t>
            </a:r>
            <a:r>
              <a:rPr lang="pt-BR" i="1" dirty="0" err="1"/>
              <a:t>Fuzzy</a:t>
            </a:r>
            <a:endParaRPr lang="pt-BR" dirty="0"/>
          </a:p>
        </p:txBody>
      </p:sp>
      <p:sp>
        <p:nvSpPr>
          <p:cNvPr id="19" name="Text Box 68"/>
          <p:cNvSpPr txBox="1">
            <a:spLocks noChangeArrowheads="1"/>
          </p:cNvSpPr>
          <p:nvPr/>
        </p:nvSpPr>
        <p:spPr bwMode="auto">
          <a:xfrm>
            <a:off x="639763" y="5005040"/>
            <a:ext cx="813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Calculado a força de todas as regras, define-se o rótulo </a:t>
            </a:r>
            <a:r>
              <a:rPr lang="pt-BR" altLang="pt-BR" sz="1600" i="1" dirty="0"/>
              <a:t>soft</a:t>
            </a:r>
            <a:r>
              <a:rPr lang="pt-BR" altLang="pt-BR" sz="1600" dirty="0"/>
              <a:t> de cada elemento como:</a:t>
            </a:r>
          </a:p>
        </p:txBody>
      </p:sp>
      <p:sp>
        <p:nvSpPr>
          <p:cNvPr id="120" name="Retângulo 119"/>
          <p:cNvSpPr>
            <a:spLocks noChangeArrowheads="1"/>
          </p:cNvSpPr>
          <p:nvPr/>
        </p:nvSpPr>
        <p:spPr bwMode="auto">
          <a:xfrm>
            <a:off x="723900" y="3086100"/>
            <a:ext cx="80533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E a força (ou peso) de cada regra</a:t>
            </a:r>
          </a:p>
          <a:p>
            <a:pPr eaLnBrk="1" hangingPunct="1">
              <a:spcBef>
                <a:spcPct val="0"/>
              </a:spcBef>
              <a:buFontTx/>
              <a:buNone/>
            </a:pPr>
            <a:endParaRPr lang="pt-BR" altLang="pt-BR" sz="1600" dirty="0"/>
          </a:p>
          <a:p>
            <a:pPr marL="355600" indent="-355600" eaLnBrk="1" hangingPunct="1">
              <a:spcBef>
                <a:spcPct val="0"/>
              </a:spcBef>
              <a:buFontTx/>
              <a:buNone/>
            </a:pPr>
            <a:r>
              <a:rPr lang="pt-BR" altLang="pt-BR" sz="1600" dirty="0"/>
              <a:t>Por exemplo, para a 1</a:t>
            </a:r>
            <a:r>
              <a:rPr lang="pt-BR" altLang="pt-BR" sz="1600" u="sng" baseline="30000" dirty="0"/>
              <a:t>a</a:t>
            </a:r>
            <a:r>
              <a:rPr lang="pt-BR" altLang="pt-BR" sz="1600" dirty="0"/>
              <a:t> regra, considerando que o elemento </a:t>
            </a:r>
            <a:r>
              <a:rPr lang="pt-BR" altLang="pt-BR" sz="1600" i="1" dirty="0">
                <a:latin typeface="Times New Roman" panose="02020603050405020304" pitchFamily="18" charset="0"/>
                <a:cs typeface="Times New Roman" panose="02020603050405020304" pitchFamily="18" charset="0"/>
              </a:rPr>
              <a:t>w</a:t>
            </a:r>
            <a:r>
              <a:rPr lang="pt-BR" altLang="pt-BR" sz="1600" dirty="0"/>
              <a:t> possui os valores</a:t>
            </a:r>
            <a:br>
              <a:rPr lang="pt-BR" altLang="pt-BR" sz="1600" dirty="0"/>
            </a:br>
            <a:r>
              <a:rPr lang="pt-BR" altLang="pt-BR" sz="1600" b="1" dirty="0">
                <a:latin typeface="Times New Roman" charset="0"/>
                <a:cs typeface="Times New Roman" charset="0"/>
              </a:rPr>
              <a:t>x</a:t>
            </a:r>
            <a:r>
              <a:rPr lang="pt-BR" altLang="pt-BR" sz="1600" dirty="0">
                <a:latin typeface="Times New Roman" charset="0"/>
                <a:cs typeface="Times New Roman" charset="0"/>
              </a:rPr>
              <a:t> = (</a:t>
            </a:r>
            <a:r>
              <a:rPr lang="pt-BR" altLang="pt-BR" sz="1600" i="1" dirty="0">
                <a:latin typeface="Times New Roman" charset="0"/>
                <a:cs typeface="Times New Roman" charset="0"/>
              </a:rPr>
              <a:t>x</a:t>
            </a:r>
            <a:r>
              <a:rPr lang="pt-BR" altLang="pt-BR" sz="1600" baseline="-25000" dirty="0">
                <a:latin typeface="Times New Roman" charset="0"/>
                <a:cs typeface="Times New Roman" charset="0"/>
              </a:rPr>
              <a:t>1</a:t>
            </a:r>
            <a:r>
              <a:rPr lang="pt-BR" altLang="pt-BR" sz="1600" dirty="0">
                <a:latin typeface="Times New Roman" charset="0"/>
                <a:cs typeface="Times New Roman" charset="0"/>
              </a:rPr>
              <a:t>, </a:t>
            </a:r>
            <a:r>
              <a:rPr lang="pt-BR" altLang="pt-BR" sz="1600" i="1" dirty="0">
                <a:latin typeface="Times New Roman" charset="0"/>
                <a:cs typeface="Times New Roman" charset="0"/>
              </a:rPr>
              <a:t>x</a:t>
            </a:r>
            <a:r>
              <a:rPr lang="pt-BR" altLang="pt-BR" sz="1600" baseline="-25000" dirty="0">
                <a:latin typeface="Times New Roman" charset="0"/>
                <a:cs typeface="Times New Roman" charset="0"/>
              </a:rPr>
              <a:t>2</a:t>
            </a:r>
            <a:r>
              <a:rPr lang="pt-BR" altLang="pt-BR" sz="1600" dirty="0">
                <a:latin typeface="Times New Roman" charset="0"/>
                <a:cs typeface="Times New Roman" charset="0"/>
              </a:rPr>
              <a:t>)</a:t>
            </a:r>
            <a:r>
              <a:rPr lang="pt-BR" altLang="pt-BR" sz="1600" dirty="0"/>
              <a:t>, tem-se:</a:t>
            </a:r>
          </a:p>
        </p:txBody>
      </p:sp>
      <p:sp>
        <p:nvSpPr>
          <p:cNvPr id="2" name="Retângulo 1"/>
          <p:cNvSpPr/>
          <p:nvPr/>
        </p:nvSpPr>
        <p:spPr>
          <a:xfrm>
            <a:off x="1352627" y="4207440"/>
            <a:ext cx="2249334" cy="661720"/>
          </a:xfrm>
          <a:prstGeom prst="rect">
            <a:avLst/>
          </a:prstGeom>
        </p:spPr>
        <p:txBody>
          <a:bodyPr wrap="none">
            <a:spAutoFit/>
          </a:bodyPr>
          <a:lstStyle/>
          <a:p>
            <a:pPr>
              <a:defRPr/>
            </a:pPr>
            <a:r>
              <a:rPr lang="pt-BR" altLang="pt-BR" sz="1600" i="1" dirty="0">
                <a:latin typeface="Times New Roman" panose="02020603050405020304" pitchFamily="18" charset="0"/>
                <a:cs typeface="Times New Roman" panose="02020603050405020304" pitchFamily="18" charset="0"/>
                <a:sym typeface="Symbol"/>
              </a:rPr>
              <a:t></a:t>
            </a:r>
            <a:r>
              <a:rPr lang="pt-BR" altLang="pt-BR" sz="1600" baseline="-25000" dirty="0">
                <a:latin typeface="Times New Roman" panose="02020603050405020304" pitchFamily="18" charset="0"/>
                <a:cs typeface="Times New Roman" panose="02020603050405020304" pitchFamily="18" charset="0"/>
              </a:rPr>
              <a:t>1</a:t>
            </a:r>
            <a:r>
              <a:rPr lang="pt-BR" altLang="pt-BR" sz="1600" dirty="0">
                <a:latin typeface="Times New Roman" panose="02020603050405020304" pitchFamily="18" charset="0"/>
                <a:cs typeface="Times New Roman" panose="02020603050405020304" pitchFamily="18" charset="0"/>
              </a:rPr>
              <a:t>(</a:t>
            </a:r>
            <a:r>
              <a:rPr lang="pt-BR" altLang="pt-BR" sz="1600" b="1" i="1" dirty="0">
                <a:latin typeface="Times New Roman" panose="02020603050405020304" pitchFamily="18" charset="0"/>
                <a:cs typeface="Times New Roman" panose="02020603050405020304" pitchFamily="18" charset="0"/>
              </a:rPr>
              <a:t>x</a:t>
            </a:r>
            <a:r>
              <a:rPr lang="pt-BR" altLang="pt-BR" sz="1600" dirty="0">
                <a:latin typeface="Times New Roman" panose="02020603050405020304" pitchFamily="18" charset="0"/>
                <a:cs typeface="Times New Roman" panose="02020603050405020304" pitchFamily="18" charset="0"/>
              </a:rPr>
              <a:t>) = </a:t>
            </a:r>
            <a:r>
              <a:rPr lang="pt-BR" altLang="pt-BR" sz="1600" i="1" dirty="0">
                <a:latin typeface="Times New Roman" panose="02020603050405020304" pitchFamily="18" charset="0"/>
                <a:cs typeface="Times New Roman" panose="02020603050405020304" pitchFamily="18" charset="0"/>
              </a:rPr>
              <a:t>µ</a:t>
            </a:r>
            <a:r>
              <a:rPr lang="pt-BR" altLang="pt-BR" sz="1600" i="1" baseline="-25000" dirty="0">
                <a:latin typeface="Times New Roman" panose="02020603050405020304" pitchFamily="18" charset="0"/>
                <a:cs typeface="Times New Roman" panose="02020603050405020304" pitchFamily="18" charset="0"/>
              </a:rPr>
              <a:t>G</a:t>
            </a:r>
            <a:r>
              <a:rPr lang="pt-BR" altLang="pt-BR" sz="1600" dirty="0">
                <a:latin typeface="Times New Roman" panose="02020603050405020304" pitchFamily="18" charset="0"/>
                <a:cs typeface="Times New Roman" panose="02020603050405020304" pitchFamily="18" charset="0"/>
              </a:rPr>
              <a:t>(</a:t>
            </a:r>
            <a:r>
              <a:rPr lang="pt-BR" altLang="pt-BR" sz="1600" i="1" dirty="0">
                <a:latin typeface="Times New Roman" panose="02020603050405020304" pitchFamily="18" charset="0"/>
                <a:cs typeface="Times New Roman" panose="02020603050405020304" pitchFamily="18" charset="0"/>
              </a:rPr>
              <a:t>x</a:t>
            </a:r>
            <a:r>
              <a:rPr lang="pt-BR" altLang="pt-BR" sz="1600" baseline="-25000" dirty="0">
                <a:latin typeface="Times New Roman" panose="02020603050405020304" pitchFamily="18" charset="0"/>
                <a:cs typeface="Times New Roman" panose="02020603050405020304" pitchFamily="18" charset="0"/>
              </a:rPr>
              <a:t>1</a:t>
            </a:r>
            <a:r>
              <a:rPr lang="pt-BR" altLang="pt-BR" sz="1600" dirty="0">
                <a:latin typeface="Times New Roman" panose="02020603050405020304" pitchFamily="18" charset="0"/>
                <a:cs typeface="Times New Roman" panose="02020603050405020304" pitchFamily="18" charset="0"/>
              </a:rPr>
              <a:t>) E </a:t>
            </a:r>
            <a:r>
              <a:rPr lang="pt-BR" altLang="pt-BR" sz="1600" i="1" dirty="0">
                <a:latin typeface="Times New Roman" panose="02020603050405020304" pitchFamily="18" charset="0"/>
                <a:cs typeface="Times New Roman" panose="02020603050405020304" pitchFamily="18" charset="0"/>
              </a:rPr>
              <a:t>µ</a:t>
            </a:r>
            <a:r>
              <a:rPr lang="pt-BR" altLang="pt-BR" sz="1600" i="1" baseline="-25000" dirty="0">
                <a:latin typeface="Times New Roman" panose="02020603050405020304" pitchFamily="18" charset="0"/>
                <a:cs typeface="Times New Roman" panose="02020603050405020304" pitchFamily="18" charset="0"/>
              </a:rPr>
              <a:t>R</a:t>
            </a:r>
            <a:r>
              <a:rPr lang="pt-BR" altLang="pt-BR" sz="1600" dirty="0">
                <a:latin typeface="Times New Roman" panose="02020603050405020304" pitchFamily="18" charset="0"/>
                <a:cs typeface="Times New Roman" panose="02020603050405020304" pitchFamily="18" charset="0"/>
              </a:rPr>
              <a:t>(</a:t>
            </a:r>
            <a:r>
              <a:rPr lang="pt-BR" altLang="pt-BR" sz="1600" i="1" dirty="0">
                <a:latin typeface="Times New Roman" panose="02020603050405020304" pitchFamily="18" charset="0"/>
                <a:cs typeface="Times New Roman" panose="02020603050405020304" pitchFamily="18" charset="0"/>
              </a:rPr>
              <a:t>x</a:t>
            </a:r>
            <a:r>
              <a:rPr lang="pt-BR" altLang="pt-BR" sz="1600" baseline="-25000" dirty="0">
                <a:latin typeface="Times New Roman" panose="02020603050405020304" pitchFamily="18" charset="0"/>
                <a:cs typeface="Times New Roman" panose="02020603050405020304" pitchFamily="18" charset="0"/>
              </a:rPr>
              <a:t>2</a:t>
            </a:r>
            <a:r>
              <a:rPr lang="pt-BR" altLang="pt-BR" sz="1600" dirty="0">
                <a:latin typeface="Times New Roman" panose="02020603050405020304" pitchFamily="18" charset="0"/>
                <a:cs typeface="Times New Roman" panose="02020603050405020304" pitchFamily="18" charset="0"/>
              </a:rPr>
              <a:t>)</a:t>
            </a:r>
          </a:p>
          <a:p>
            <a:pPr>
              <a:spcBef>
                <a:spcPts val="600"/>
              </a:spcBef>
              <a:defRPr/>
            </a:pPr>
            <a:r>
              <a:rPr lang="pt-BR" altLang="pt-BR" sz="1600" dirty="0">
                <a:latin typeface="+mn-lt"/>
                <a:cs typeface="Times New Roman" panose="02020603050405020304" pitchFamily="18" charset="0"/>
              </a:rPr>
              <a:t>(operador de mínimo)</a:t>
            </a:r>
            <a:r>
              <a:rPr lang="pt-BR" altLang="pt-BR" sz="1600" dirty="0">
                <a:latin typeface="Times New Roman" panose="02020603050405020304" pitchFamily="18" charset="0"/>
                <a:cs typeface="Times New Roman" panose="02020603050405020304" pitchFamily="18" charset="0"/>
              </a:rPr>
              <a:t> </a:t>
            </a:r>
            <a:endParaRPr lang="pt-BR" sz="1600" dirty="0"/>
          </a:p>
        </p:txBody>
      </p:sp>
      <p:sp>
        <p:nvSpPr>
          <p:cNvPr id="4" name="Espaço Reservado para Número de Slide 3"/>
          <p:cNvSpPr>
            <a:spLocks noGrp="1"/>
          </p:cNvSpPr>
          <p:nvPr>
            <p:ph type="sldNum" sz="quarter" idx="12"/>
          </p:nvPr>
        </p:nvSpPr>
        <p:spPr/>
        <p:txBody>
          <a:bodyPr/>
          <a:lstStyle/>
          <a:p>
            <a:pPr>
              <a:defRPr/>
            </a:pPr>
            <a:fld id="{F8694C68-4343-4909-BE77-64795D9673A8}" type="slidenum">
              <a:rPr lang="pt-BR"/>
              <a:pPr>
                <a:defRPr/>
              </a:pPr>
              <a:t>69</a:t>
            </a:fld>
            <a:endParaRPr lang="pt-BR"/>
          </a:p>
        </p:txBody>
      </p:sp>
      <p:graphicFrame>
        <p:nvGraphicFramePr>
          <p:cNvPr id="5" name="Objeto 4"/>
          <p:cNvGraphicFramePr>
            <a:graphicFrameLocks noChangeAspect="1"/>
          </p:cNvGraphicFramePr>
          <p:nvPr>
            <p:extLst>
              <p:ext uri="{D42A27DB-BD31-4B8C-83A1-F6EECF244321}">
                <p14:modId xmlns:p14="http://schemas.microsoft.com/office/powerpoint/2010/main" val="1483010502"/>
              </p:ext>
            </p:extLst>
          </p:nvPr>
        </p:nvGraphicFramePr>
        <p:xfrm>
          <a:off x="3389313" y="5703888"/>
          <a:ext cx="1536700" cy="330200"/>
        </p:xfrm>
        <a:graphic>
          <a:graphicData uri="http://schemas.openxmlformats.org/presentationml/2006/ole">
            <mc:AlternateContent xmlns:mc="http://schemas.openxmlformats.org/markup-compatibility/2006">
              <mc:Choice xmlns:v="urn:schemas-microsoft-com:vml" Requires="v">
                <p:oleObj name="Equation" r:id="rId2" imgW="1180800" imgH="253800" progId="Equation.DSMT4">
                  <p:embed/>
                </p:oleObj>
              </mc:Choice>
              <mc:Fallback>
                <p:oleObj name="Equation" r:id="rId2" imgW="1180800" imgH="253800" progId="Equation.DSMT4">
                  <p:embed/>
                  <p:pic>
                    <p:nvPicPr>
                      <p:cNvPr id="5" name="Objeto 4"/>
                      <p:cNvPicPr>
                        <a:picLocks noChangeAspect="1" noChangeArrowheads="1"/>
                      </p:cNvPicPr>
                      <p:nvPr/>
                    </p:nvPicPr>
                    <p:blipFill>
                      <a:blip r:embed="rId3"/>
                      <a:srcRect/>
                      <a:stretch>
                        <a:fillRect/>
                      </a:stretch>
                    </p:blipFill>
                    <p:spPr bwMode="auto">
                      <a:xfrm>
                        <a:off x="3389313" y="5703888"/>
                        <a:ext cx="1536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11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02287"/>
            <a:ext cx="3951438" cy="123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9" grpId="0" build="p"/>
      <p:bldP spid="120"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Probabilística ou baseada em métricas de distância ou regras de decisão</a:t>
            </a: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7</a:t>
            </a:fld>
            <a:endParaRPr lang="pt-BR"/>
          </a:p>
        </p:txBody>
      </p:sp>
      <p:grpSp>
        <p:nvGrpSpPr>
          <p:cNvPr id="4" name="Grupo 3"/>
          <p:cNvGrpSpPr/>
          <p:nvPr/>
        </p:nvGrpSpPr>
        <p:grpSpPr>
          <a:xfrm>
            <a:off x="107504" y="2708920"/>
            <a:ext cx="3031480" cy="2852091"/>
            <a:chOff x="612472" y="2811730"/>
            <a:chExt cx="1509938" cy="1584870"/>
          </a:xfrm>
        </p:grpSpPr>
        <p:sp>
          <p:nvSpPr>
            <p:cNvPr id="68" name="Forma livre 67"/>
            <p:cNvSpPr/>
            <p:nvPr/>
          </p:nvSpPr>
          <p:spPr bwMode="auto">
            <a:xfrm rot="5400000">
              <a:off x="662351" y="3217100"/>
              <a:ext cx="565551" cy="227910"/>
            </a:xfrm>
            <a:custGeom>
              <a:avLst/>
              <a:gdLst>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3621 w 327507"/>
                <a:gd name="connsiteY6" fmla="*/ 374907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70288 w 327507"/>
                <a:gd name="connsiteY2" fmla="*/ 125456 h 456034"/>
                <a:gd name="connsiteX3" fmla="*/ 83842 w 327507"/>
                <a:gd name="connsiteY3" fmla="*/ 199125 h 456034"/>
                <a:gd name="connsiteX4" fmla="*/ 102182 w 327507"/>
                <a:gd name="connsiteY4" fmla="*/ 267246 h 456034"/>
                <a:gd name="connsiteX5" fmla="*/ 112662 w 327507"/>
                <a:gd name="connsiteY5" fmla="*/ 330127 h 456034"/>
                <a:gd name="connsiteX6" fmla="*/ 123621 w 327507"/>
                <a:gd name="connsiteY6" fmla="*/ 374907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507" h="456034">
                  <a:moveTo>
                    <a:pt x="0" y="0"/>
                  </a:moveTo>
                  <a:cubicBezTo>
                    <a:pt x="15720" y="16594"/>
                    <a:pt x="36681" y="31004"/>
                    <a:pt x="47161" y="49781"/>
                  </a:cubicBezTo>
                  <a:cubicBezTo>
                    <a:pt x="57641" y="68558"/>
                    <a:pt x="64174" y="100565"/>
                    <a:pt x="70288" y="125456"/>
                  </a:cubicBezTo>
                  <a:cubicBezTo>
                    <a:pt x="76402" y="150347"/>
                    <a:pt x="77292" y="173361"/>
                    <a:pt x="83842" y="199125"/>
                  </a:cubicBezTo>
                  <a:cubicBezTo>
                    <a:pt x="90392" y="224889"/>
                    <a:pt x="97379" y="245412"/>
                    <a:pt x="102182" y="267246"/>
                  </a:cubicBezTo>
                  <a:cubicBezTo>
                    <a:pt x="106985" y="289080"/>
                    <a:pt x="108295" y="311787"/>
                    <a:pt x="112662" y="330127"/>
                  </a:cubicBezTo>
                  <a:cubicBezTo>
                    <a:pt x="117029" y="348467"/>
                    <a:pt x="119691" y="360497"/>
                    <a:pt x="123621" y="374907"/>
                  </a:cubicBezTo>
                  <a:cubicBezTo>
                    <a:pt x="127551" y="389317"/>
                    <a:pt x="129693" y="403489"/>
                    <a:pt x="136243" y="416589"/>
                  </a:cubicBezTo>
                  <a:cubicBezTo>
                    <a:pt x="142793" y="429689"/>
                    <a:pt x="158951" y="454143"/>
                    <a:pt x="167684" y="455890"/>
                  </a:cubicBezTo>
                  <a:cubicBezTo>
                    <a:pt x="176417" y="457637"/>
                    <a:pt x="181657" y="443227"/>
                    <a:pt x="188644" y="427070"/>
                  </a:cubicBezTo>
                  <a:cubicBezTo>
                    <a:pt x="195631" y="410913"/>
                    <a:pt x="201308" y="390826"/>
                    <a:pt x="209605" y="358948"/>
                  </a:cubicBezTo>
                  <a:cubicBezTo>
                    <a:pt x="217902" y="327071"/>
                    <a:pt x="227945" y="277289"/>
                    <a:pt x="238425" y="235805"/>
                  </a:cubicBezTo>
                  <a:cubicBezTo>
                    <a:pt x="248905" y="194321"/>
                    <a:pt x="264189" y="140174"/>
                    <a:pt x="272486" y="110043"/>
                  </a:cubicBezTo>
                  <a:cubicBezTo>
                    <a:pt x="280783" y="79912"/>
                    <a:pt x="282966" y="68558"/>
                    <a:pt x="288206" y="55021"/>
                  </a:cubicBezTo>
                  <a:cubicBezTo>
                    <a:pt x="293446" y="41484"/>
                    <a:pt x="297377" y="37991"/>
                    <a:pt x="303927" y="28821"/>
                  </a:cubicBezTo>
                  <a:cubicBezTo>
                    <a:pt x="310477" y="19651"/>
                    <a:pt x="319647" y="9607"/>
                    <a:pt x="327507" y="0"/>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 name="Forma livre 2"/>
            <p:cNvSpPr/>
            <p:nvPr/>
          </p:nvSpPr>
          <p:spPr bwMode="auto">
            <a:xfrm>
              <a:off x="1142345" y="3940566"/>
              <a:ext cx="327507" cy="456034"/>
            </a:xfrm>
            <a:custGeom>
              <a:avLst/>
              <a:gdLst>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3621 w 327507"/>
                <a:gd name="connsiteY6" fmla="*/ 374907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507" h="456034">
                  <a:moveTo>
                    <a:pt x="0" y="0"/>
                  </a:moveTo>
                  <a:cubicBezTo>
                    <a:pt x="15720" y="16594"/>
                    <a:pt x="36681" y="31004"/>
                    <a:pt x="47161" y="49781"/>
                  </a:cubicBezTo>
                  <a:cubicBezTo>
                    <a:pt x="57641" y="68558"/>
                    <a:pt x="56767" y="87772"/>
                    <a:pt x="62881" y="112663"/>
                  </a:cubicBezTo>
                  <a:cubicBezTo>
                    <a:pt x="68995" y="137554"/>
                    <a:pt x="77292" y="173361"/>
                    <a:pt x="83842" y="199125"/>
                  </a:cubicBezTo>
                  <a:cubicBezTo>
                    <a:pt x="90392" y="224889"/>
                    <a:pt x="97379" y="245412"/>
                    <a:pt x="102182" y="267246"/>
                  </a:cubicBezTo>
                  <a:cubicBezTo>
                    <a:pt x="106985" y="289080"/>
                    <a:pt x="108295" y="311787"/>
                    <a:pt x="112662" y="330127"/>
                  </a:cubicBezTo>
                  <a:cubicBezTo>
                    <a:pt x="117029" y="348467"/>
                    <a:pt x="119691" y="360497"/>
                    <a:pt x="123621" y="374907"/>
                  </a:cubicBezTo>
                  <a:cubicBezTo>
                    <a:pt x="127551" y="389317"/>
                    <a:pt x="129693" y="403489"/>
                    <a:pt x="136243" y="416589"/>
                  </a:cubicBezTo>
                  <a:cubicBezTo>
                    <a:pt x="142793" y="429689"/>
                    <a:pt x="158951" y="454143"/>
                    <a:pt x="167684" y="455890"/>
                  </a:cubicBezTo>
                  <a:cubicBezTo>
                    <a:pt x="176417" y="457637"/>
                    <a:pt x="181657" y="443227"/>
                    <a:pt x="188644" y="427070"/>
                  </a:cubicBezTo>
                  <a:cubicBezTo>
                    <a:pt x="195631" y="410913"/>
                    <a:pt x="201308" y="390826"/>
                    <a:pt x="209605" y="358948"/>
                  </a:cubicBezTo>
                  <a:cubicBezTo>
                    <a:pt x="217902" y="327071"/>
                    <a:pt x="227945" y="277289"/>
                    <a:pt x="238425" y="235805"/>
                  </a:cubicBezTo>
                  <a:cubicBezTo>
                    <a:pt x="248905" y="194321"/>
                    <a:pt x="264189" y="140174"/>
                    <a:pt x="272486" y="110043"/>
                  </a:cubicBezTo>
                  <a:cubicBezTo>
                    <a:pt x="280783" y="79912"/>
                    <a:pt x="282966" y="68558"/>
                    <a:pt x="288206" y="55021"/>
                  </a:cubicBezTo>
                  <a:cubicBezTo>
                    <a:pt x="293446" y="41484"/>
                    <a:pt x="297377" y="37991"/>
                    <a:pt x="303927" y="28821"/>
                  </a:cubicBezTo>
                  <a:cubicBezTo>
                    <a:pt x="310477" y="19651"/>
                    <a:pt x="319647" y="9607"/>
                    <a:pt x="327507" y="0"/>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nvGrpSpPr>
            <p:cNvPr id="5" name="Grupo 4"/>
            <p:cNvGrpSpPr/>
            <p:nvPr/>
          </p:nvGrpSpPr>
          <p:grpSpPr>
            <a:xfrm>
              <a:off x="842328" y="2811730"/>
              <a:ext cx="1280082" cy="1410823"/>
              <a:chOff x="1348871" y="2743547"/>
              <a:chExt cx="1638953" cy="1806346"/>
            </a:xfrm>
          </p:grpSpPr>
          <p:grpSp>
            <p:nvGrpSpPr>
              <p:cNvPr id="8" name="Grupo 66"/>
              <p:cNvGrpSpPr>
                <a:grpSpLocks/>
              </p:cNvGrpSpPr>
              <p:nvPr/>
            </p:nvGrpSpPr>
            <p:grpSpPr bwMode="auto">
              <a:xfrm>
                <a:off x="1633986" y="2906830"/>
                <a:ext cx="1257935" cy="1285788"/>
                <a:chOff x="642116" y="4715678"/>
                <a:chExt cx="1572430" cy="1285884"/>
              </a:xfrm>
            </p:grpSpPr>
            <p:cxnSp>
              <p:nvCxnSpPr>
                <p:cNvPr id="15" name="Conector de seta reta 89"/>
                <p:cNvCxnSpPr>
                  <a:cxnSpLocks noChangeShapeType="1"/>
                </p:cNvCxnSpPr>
                <p:nvPr/>
              </p:nvCxnSpPr>
              <p:spPr bwMode="auto">
                <a:xfrm rot="5400000" flipH="1" flipV="1">
                  <a:off x="-32" y="5357826"/>
                  <a:ext cx="1285884"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 name="Conector de seta reta 90"/>
                <p:cNvCxnSpPr>
                  <a:cxnSpLocks noChangeShapeType="1"/>
                </p:cNvCxnSpPr>
                <p:nvPr/>
              </p:nvCxnSpPr>
              <p:spPr bwMode="auto">
                <a:xfrm>
                  <a:off x="642910" y="5999974"/>
                  <a:ext cx="1571636"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aphicFrame>
            <p:nvGraphicFramePr>
              <p:cNvPr id="9" name="Object 4"/>
              <p:cNvGraphicFramePr>
                <a:graphicFrameLocks noChangeAspect="1"/>
              </p:cNvGraphicFramePr>
              <p:nvPr>
                <p:extLst>
                  <p:ext uri="{D42A27DB-BD31-4B8C-83A1-F6EECF244321}">
                    <p14:modId xmlns:p14="http://schemas.microsoft.com/office/powerpoint/2010/main" val="2983756514"/>
                  </p:ext>
                </p:extLst>
              </p:nvPr>
            </p:nvGraphicFramePr>
            <p:xfrm>
              <a:off x="2755416" y="4224479"/>
              <a:ext cx="232408" cy="325414"/>
            </p:xfrm>
            <a:graphic>
              <a:graphicData uri="http://schemas.openxmlformats.org/presentationml/2006/ole">
                <mc:AlternateContent xmlns:mc="http://schemas.openxmlformats.org/markup-compatibility/2006">
                  <mc:Choice xmlns:v="urn:schemas-microsoft-com:vml" Requires="v">
                    <p:oleObj name="Equation" r:id="rId2" imgW="203112" imgH="228501" progId="Equation.DSMT4">
                      <p:embed/>
                    </p:oleObj>
                  </mc:Choice>
                  <mc:Fallback>
                    <p:oleObj name="Equation" r:id="rId2" imgW="203112" imgH="228501" progId="Equation.DSMT4">
                      <p:embed/>
                      <p:pic>
                        <p:nvPicPr>
                          <p:cNvPr id="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416" y="4224479"/>
                            <a:ext cx="232408" cy="32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828134875"/>
                  </p:ext>
                </p:extLst>
              </p:nvPr>
            </p:nvGraphicFramePr>
            <p:xfrm>
              <a:off x="1348871" y="2743547"/>
              <a:ext cx="247648" cy="325413"/>
            </p:xfrm>
            <a:graphic>
              <a:graphicData uri="http://schemas.openxmlformats.org/presentationml/2006/ole">
                <mc:AlternateContent xmlns:mc="http://schemas.openxmlformats.org/markup-compatibility/2006">
                  <mc:Choice xmlns:v="urn:schemas-microsoft-com:vml" Requires="v">
                    <p:oleObj name="Equation" r:id="rId4" imgW="215806" imgH="228501" progId="Equation.DSMT4">
                      <p:embed/>
                    </p:oleObj>
                  </mc:Choice>
                  <mc:Fallback>
                    <p:oleObj name="Equation" r:id="rId4" imgW="215806" imgH="228501" progId="Equation.DSMT4">
                      <p:embed/>
                      <p:pic>
                        <p:nvPicPr>
                          <p:cNvPr id="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871" y="2743547"/>
                            <a:ext cx="247648" cy="3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Elipse 72"/>
              <p:cNvSpPr>
                <a:spLocks noChangeArrowheads="1"/>
              </p:cNvSpPr>
              <p:nvPr/>
            </p:nvSpPr>
            <p:spPr bwMode="auto">
              <a:xfrm rot="18102322">
                <a:off x="1556680" y="3287096"/>
                <a:ext cx="824663" cy="259483"/>
              </a:xfrm>
              <a:prstGeom prst="ellipse">
                <a:avLst/>
              </a:prstGeom>
              <a:noFill/>
              <a:ln w="952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800">
                    <a:solidFill>
                      <a:schemeClr val="tx1"/>
                    </a:solidFill>
                    <a:latin typeface="Comic Sans MS" pitchFamily="66" charset="0"/>
                  </a:defRPr>
                </a:lvl1pPr>
                <a:lvl2pPr marL="742950" indent="-285750" eaLnBrk="0" hangingPunct="0">
                  <a:spcBef>
                    <a:spcPct val="20000"/>
                  </a:spcBef>
                  <a:buChar char="–"/>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Comic Sans MS" pitchFamily="66" charset="0"/>
                  </a:defRPr>
                </a:lvl4pPr>
                <a:lvl5pPr marL="2057400" indent="-228600"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600"/>
              </a:p>
            </p:txBody>
          </p:sp>
          <p:sp>
            <p:nvSpPr>
              <p:cNvPr id="71" name="Elipse 72"/>
              <p:cNvSpPr>
                <a:spLocks noChangeArrowheads="1"/>
              </p:cNvSpPr>
              <p:nvPr/>
            </p:nvSpPr>
            <p:spPr bwMode="auto">
              <a:xfrm rot="763677">
                <a:off x="1889961" y="3635959"/>
                <a:ext cx="659156" cy="135191"/>
              </a:xfrm>
              <a:prstGeom prst="ellipse">
                <a:avLst/>
              </a:prstGeom>
              <a:noFill/>
              <a:ln w="9525" algn="ctr">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800">
                    <a:solidFill>
                      <a:schemeClr val="tx1"/>
                    </a:solidFill>
                    <a:latin typeface="Comic Sans MS" pitchFamily="66" charset="0"/>
                  </a:defRPr>
                </a:lvl1pPr>
                <a:lvl2pPr marL="742950" indent="-285750" eaLnBrk="0" hangingPunct="0">
                  <a:spcBef>
                    <a:spcPct val="20000"/>
                  </a:spcBef>
                  <a:buChar char="–"/>
                  <a:defRPr sz="2400">
                    <a:solidFill>
                      <a:schemeClr val="tx1"/>
                    </a:solidFill>
                    <a:latin typeface="Comic Sans MS" pitchFamily="66" charset="0"/>
                  </a:defRPr>
                </a:lvl2pPr>
                <a:lvl3pPr marL="1143000" indent="-228600" eaLnBrk="0" hangingPunct="0">
                  <a:spcBef>
                    <a:spcPct val="20000"/>
                  </a:spcBef>
                  <a:buChar char="•"/>
                  <a:defRPr sz="2000">
                    <a:solidFill>
                      <a:schemeClr val="tx1"/>
                    </a:solidFill>
                    <a:latin typeface="Comic Sans MS" pitchFamily="66" charset="0"/>
                  </a:defRPr>
                </a:lvl3pPr>
                <a:lvl4pPr marL="1600200" indent="-228600" eaLnBrk="0" hangingPunct="0">
                  <a:spcBef>
                    <a:spcPct val="20000"/>
                  </a:spcBef>
                  <a:buChar char="–"/>
                  <a:defRPr sz="2000">
                    <a:solidFill>
                      <a:schemeClr val="tx1"/>
                    </a:solidFill>
                    <a:latin typeface="Comic Sans MS" pitchFamily="66" charset="0"/>
                  </a:defRPr>
                </a:lvl4pPr>
                <a:lvl5pPr marL="2057400" indent="-228600"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600"/>
              </a:p>
            </p:txBody>
          </p:sp>
        </p:grpSp>
        <p:sp>
          <p:nvSpPr>
            <p:cNvPr id="69" name="Forma livre 68"/>
            <p:cNvSpPr/>
            <p:nvPr/>
          </p:nvSpPr>
          <p:spPr bwMode="auto">
            <a:xfrm>
              <a:off x="1274028" y="3940566"/>
              <a:ext cx="499388" cy="228017"/>
            </a:xfrm>
            <a:custGeom>
              <a:avLst/>
              <a:gdLst>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3621 w 327507"/>
                <a:gd name="connsiteY6" fmla="*/ 374907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507" h="456034">
                  <a:moveTo>
                    <a:pt x="0" y="0"/>
                  </a:moveTo>
                  <a:cubicBezTo>
                    <a:pt x="15720" y="16594"/>
                    <a:pt x="36681" y="31004"/>
                    <a:pt x="47161" y="49781"/>
                  </a:cubicBezTo>
                  <a:cubicBezTo>
                    <a:pt x="57641" y="68558"/>
                    <a:pt x="56767" y="87772"/>
                    <a:pt x="62881" y="112663"/>
                  </a:cubicBezTo>
                  <a:cubicBezTo>
                    <a:pt x="68995" y="137554"/>
                    <a:pt x="77292" y="173361"/>
                    <a:pt x="83842" y="199125"/>
                  </a:cubicBezTo>
                  <a:cubicBezTo>
                    <a:pt x="90392" y="224889"/>
                    <a:pt x="97379" y="245412"/>
                    <a:pt x="102182" y="267246"/>
                  </a:cubicBezTo>
                  <a:cubicBezTo>
                    <a:pt x="106985" y="289080"/>
                    <a:pt x="108295" y="311787"/>
                    <a:pt x="112662" y="330127"/>
                  </a:cubicBezTo>
                  <a:cubicBezTo>
                    <a:pt x="117029" y="348467"/>
                    <a:pt x="119691" y="360497"/>
                    <a:pt x="123621" y="374907"/>
                  </a:cubicBezTo>
                  <a:cubicBezTo>
                    <a:pt x="127551" y="389317"/>
                    <a:pt x="129693" y="403489"/>
                    <a:pt x="136243" y="416589"/>
                  </a:cubicBezTo>
                  <a:cubicBezTo>
                    <a:pt x="142793" y="429689"/>
                    <a:pt x="158951" y="454143"/>
                    <a:pt x="167684" y="455890"/>
                  </a:cubicBezTo>
                  <a:cubicBezTo>
                    <a:pt x="176417" y="457637"/>
                    <a:pt x="181657" y="443227"/>
                    <a:pt x="188644" y="427070"/>
                  </a:cubicBezTo>
                  <a:cubicBezTo>
                    <a:pt x="195631" y="410913"/>
                    <a:pt x="201308" y="390826"/>
                    <a:pt x="209605" y="358948"/>
                  </a:cubicBezTo>
                  <a:cubicBezTo>
                    <a:pt x="217902" y="327071"/>
                    <a:pt x="227945" y="277289"/>
                    <a:pt x="238425" y="235805"/>
                  </a:cubicBezTo>
                  <a:cubicBezTo>
                    <a:pt x="248905" y="194321"/>
                    <a:pt x="264189" y="140174"/>
                    <a:pt x="272486" y="110043"/>
                  </a:cubicBezTo>
                  <a:cubicBezTo>
                    <a:pt x="280783" y="79912"/>
                    <a:pt x="282966" y="68558"/>
                    <a:pt x="288206" y="55021"/>
                  </a:cubicBezTo>
                  <a:cubicBezTo>
                    <a:pt x="293446" y="41484"/>
                    <a:pt x="297377" y="37991"/>
                    <a:pt x="303927" y="28821"/>
                  </a:cubicBezTo>
                  <a:cubicBezTo>
                    <a:pt x="310477" y="19651"/>
                    <a:pt x="319647" y="9607"/>
                    <a:pt x="327507" y="0"/>
                  </a:cubicBezTo>
                </a:path>
              </a:pathLst>
            </a:custGeom>
            <a:no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70" name="Forma livre 69"/>
            <p:cNvSpPr/>
            <p:nvPr/>
          </p:nvSpPr>
          <p:spPr bwMode="auto">
            <a:xfrm rot="5400000">
              <a:off x="735740" y="3332651"/>
              <a:ext cx="204055" cy="450592"/>
            </a:xfrm>
            <a:custGeom>
              <a:avLst/>
              <a:gdLst>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5890"/>
                <a:gd name="connsiteX1" fmla="*/ 47161 w 327507"/>
                <a:gd name="connsiteY1" fmla="*/ 49781 h 455890"/>
                <a:gd name="connsiteX2" fmla="*/ 62881 w 327507"/>
                <a:gd name="connsiteY2" fmla="*/ 112663 h 455890"/>
                <a:gd name="connsiteX3" fmla="*/ 83842 w 327507"/>
                <a:gd name="connsiteY3" fmla="*/ 199125 h 455890"/>
                <a:gd name="connsiteX4" fmla="*/ 102182 w 327507"/>
                <a:gd name="connsiteY4" fmla="*/ 267246 h 455890"/>
                <a:gd name="connsiteX5" fmla="*/ 112662 w 327507"/>
                <a:gd name="connsiteY5" fmla="*/ 330127 h 455890"/>
                <a:gd name="connsiteX6" fmla="*/ 128383 w 327507"/>
                <a:gd name="connsiteY6" fmla="*/ 377288 h 455890"/>
                <a:gd name="connsiteX7" fmla="*/ 136243 w 327507"/>
                <a:gd name="connsiteY7" fmla="*/ 416589 h 455890"/>
                <a:gd name="connsiteX8" fmla="*/ 151963 w 327507"/>
                <a:gd name="connsiteY8" fmla="*/ 445410 h 455890"/>
                <a:gd name="connsiteX9" fmla="*/ 167684 w 327507"/>
                <a:gd name="connsiteY9" fmla="*/ 455890 h 455890"/>
                <a:gd name="connsiteX10" fmla="*/ 188644 w 327507"/>
                <a:gd name="connsiteY10" fmla="*/ 427070 h 455890"/>
                <a:gd name="connsiteX11" fmla="*/ 209605 w 327507"/>
                <a:gd name="connsiteY11" fmla="*/ 358948 h 455890"/>
                <a:gd name="connsiteX12" fmla="*/ 238425 w 327507"/>
                <a:gd name="connsiteY12" fmla="*/ 235805 h 455890"/>
                <a:gd name="connsiteX13" fmla="*/ 272486 w 327507"/>
                <a:gd name="connsiteY13" fmla="*/ 110043 h 455890"/>
                <a:gd name="connsiteX14" fmla="*/ 288206 w 327507"/>
                <a:gd name="connsiteY14" fmla="*/ 55021 h 455890"/>
                <a:gd name="connsiteX15" fmla="*/ 303927 w 327507"/>
                <a:gd name="connsiteY15" fmla="*/ 28821 h 455890"/>
                <a:gd name="connsiteX16" fmla="*/ 327507 w 327507"/>
                <a:gd name="connsiteY16" fmla="*/ 0 h 455890"/>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8383 w 327507"/>
                <a:gd name="connsiteY6" fmla="*/ 377288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 name="connsiteX0" fmla="*/ 0 w 327507"/>
                <a:gd name="connsiteY0" fmla="*/ 0 h 456034"/>
                <a:gd name="connsiteX1" fmla="*/ 47161 w 327507"/>
                <a:gd name="connsiteY1" fmla="*/ 49781 h 456034"/>
                <a:gd name="connsiteX2" fmla="*/ 62881 w 327507"/>
                <a:gd name="connsiteY2" fmla="*/ 112663 h 456034"/>
                <a:gd name="connsiteX3" fmla="*/ 83842 w 327507"/>
                <a:gd name="connsiteY3" fmla="*/ 199125 h 456034"/>
                <a:gd name="connsiteX4" fmla="*/ 102182 w 327507"/>
                <a:gd name="connsiteY4" fmla="*/ 267246 h 456034"/>
                <a:gd name="connsiteX5" fmla="*/ 112662 w 327507"/>
                <a:gd name="connsiteY5" fmla="*/ 330127 h 456034"/>
                <a:gd name="connsiteX6" fmla="*/ 123621 w 327507"/>
                <a:gd name="connsiteY6" fmla="*/ 374907 h 456034"/>
                <a:gd name="connsiteX7" fmla="*/ 136243 w 327507"/>
                <a:gd name="connsiteY7" fmla="*/ 416589 h 456034"/>
                <a:gd name="connsiteX8" fmla="*/ 167684 w 327507"/>
                <a:gd name="connsiteY8" fmla="*/ 455890 h 456034"/>
                <a:gd name="connsiteX9" fmla="*/ 188644 w 327507"/>
                <a:gd name="connsiteY9" fmla="*/ 427070 h 456034"/>
                <a:gd name="connsiteX10" fmla="*/ 209605 w 327507"/>
                <a:gd name="connsiteY10" fmla="*/ 358948 h 456034"/>
                <a:gd name="connsiteX11" fmla="*/ 238425 w 327507"/>
                <a:gd name="connsiteY11" fmla="*/ 235805 h 456034"/>
                <a:gd name="connsiteX12" fmla="*/ 272486 w 327507"/>
                <a:gd name="connsiteY12" fmla="*/ 110043 h 456034"/>
                <a:gd name="connsiteX13" fmla="*/ 288206 w 327507"/>
                <a:gd name="connsiteY13" fmla="*/ 55021 h 456034"/>
                <a:gd name="connsiteX14" fmla="*/ 303927 w 327507"/>
                <a:gd name="connsiteY14" fmla="*/ 28821 h 456034"/>
                <a:gd name="connsiteX15" fmla="*/ 327507 w 327507"/>
                <a:gd name="connsiteY15" fmla="*/ 0 h 45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507" h="456034">
                  <a:moveTo>
                    <a:pt x="0" y="0"/>
                  </a:moveTo>
                  <a:cubicBezTo>
                    <a:pt x="15720" y="16594"/>
                    <a:pt x="36681" y="31004"/>
                    <a:pt x="47161" y="49781"/>
                  </a:cubicBezTo>
                  <a:cubicBezTo>
                    <a:pt x="57641" y="68558"/>
                    <a:pt x="56767" y="87772"/>
                    <a:pt x="62881" y="112663"/>
                  </a:cubicBezTo>
                  <a:cubicBezTo>
                    <a:pt x="68995" y="137554"/>
                    <a:pt x="77292" y="173361"/>
                    <a:pt x="83842" y="199125"/>
                  </a:cubicBezTo>
                  <a:cubicBezTo>
                    <a:pt x="90392" y="224889"/>
                    <a:pt x="97379" y="245412"/>
                    <a:pt x="102182" y="267246"/>
                  </a:cubicBezTo>
                  <a:cubicBezTo>
                    <a:pt x="106985" y="289080"/>
                    <a:pt x="108295" y="311787"/>
                    <a:pt x="112662" y="330127"/>
                  </a:cubicBezTo>
                  <a:cubicBezTo>
                    <a:pt x="117029" y="348467"/>
                    <a:pt x="119691" y="360497"/>
                    <a:pt x="123621" y="374907"/>
                  </a:cubicBezTo>
                  <a:cubicBezTo>
                    <a:pt x="127551" y="389317"/>
                    <a:pt x="129693" y="403489"/>
                    <a:pt x="136243" y="416589"/>
                  </a:cubicBezTo>
                  <a:cubicBezTo>
                    <a:pt x="142793" y="429689"/>
                    <a:pt x="158951" y="454143"/>
                    <a:pt x="167684" y="455890"/>
                  </a:cubicBezTo>
                  <a:cubicBezTo>
                    <a:pt x="176417" y="457637"/>
                    <a:pt x="181657" y="443227"/>
                    <a:pt x="188644" y="427070"/>
                  </a:cubicBezTo>
                  <a:cubicBezTo>
                    <a:pt x="195631" y="410913"/>
                    <a:pt x="201308" y="390826"/>
                    <a:pt x="209605" y="358948"/>
                  </a:cubicBezTo>
                  <a:cubicBezTo>
                    <a:pt x="217902" y="327071"/>
                    <a:pt x="227945" y="277289"/>
                    <a:pt x="238425" y="235805"/>
                  </a:cubicBezTo>
                  <a:cubicBezTo>
                    <a:pt x="248905" y="194321"/>
                    <a:pt x="264189" y="140174"/>
                    <a:pt x="272486" y="110043"/>
                  </a:cubicBezTo>
                  <a:cubicBezTo>
                    <a:pt x="280783" y="79912"/>
                    <a:pt x="282966" y="68558"/>
                    <a:pt x="288206" y="55021"/>
                  </a:cubicBezTo>
                  <a:cubicBezTo>
                    <a:pt x="293446" y="41484"/>
                    <a:pt x="297377" y="37991"/>
                    <a:pt x="303927" y="28821"/>
                  </a:cubicBezTo>
                  <a:cubicBezTo>
                    <a:pt x="310477" y="19651"/>
                    <a:pt x="319647" y="9607"/>
                    <a:pt x="327507" y="0"/>
                  </a:cubicBezTo>
                </a:path>
              </a:pathLst>
            </a:custGeom>
            <a:no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07524" name="Grupo 107523"/>
          <p:cNvGrpSpPr/>
          <p:nvPr/>
        </p:nvGrpSpPr>
        <p:grpSpPr>
          <a:xfrm>
            <a:off x="3419872" y="2727862"/>
            <a:ext cx="2570002" cy="2538881"/>
            <a:chOff x="4817455" y="2727862"/>
            <a:chExt cx="2570002" cy="2538881"/>
          </a:xfrm>
        </p:grpSpPr>
        <p:grpSp>
          <p:nvGrpSpPr>
            <p:cNvPr id="77" name="Grupo 76"/>
            <p:cNvGrpSpPr/>
            <p:nvPr/>
          </p:nvGrpSpPr>
          <p:grpSpPr>
            <a:xfrm>
              <a:off x="4817455" y="2727862"/>
              <a:ext cx="2570002" cy="2538881"/>
              <a:chOff x="1348871" y="2743547"/>
              <a:chExt cx="1638953" cy="1806346"/>
            </a:xfrm>
          </p:grpSpPr>
          <p:grpSp>
            <p:nvGrpSpPr>
              <p:cNvPr id="80" name="Grupo 66"/>
              <p:cNvGrpSpPr>
                <a:grpSpLocks/>
              </p:cNvGrpSpPr>
              <p:nvPr/>
            </p:nvGrpSpPr>
            <p:grpSpPr bwMode="auto">
              <a:xfrm>
                <a:off x="1633986" y="2906830"/>
                <a:ext cx="1257935" cy="1285788"/>
                <a:chOff x="642116" y="4715678"/>
                <a:chExt cx="1572430" cy="1285884"/>
              </a:xfrm>
            </p:grpSpPr>
            <p:cxnSp>
              <p:nvCxnSpPr>
                <p:cNvPr id="85" name="Conector de seta reta 89"/>
                <p:cNvCxnSpPr>
                  <a:cxnSpLocks noChangeShapeType="1"/>
                </p:cNvCxnSpPr>
                <p:nvPr/>
              </p:nvCxnSpPr>
              <p:spPr bwMode="auto">
                <a:xfrm rot="5400000" flipH="1" flipV="1">
                  <a:off x="-32" y="5357826"/>
                  <a:ext cx="1285884"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6" name="Conector de seta reta 90"/>
                <p:cNvCxnSpPr>
                  <a:cxnSpLocks noChangeShapeType="1"/>
                </p:cNvCxnSpPr>
                <p:nvPr/>
              </p:nvCxnSpPr>
              <p:spPr bwMode="auto">
                <a:xfrm>
                  <a:off x="642910" y="5999974"/>
                  <a:ext cx="1571636"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aphicFrame>
            <p:nvGraphicFramePr>
              <p:cNvPr id="81" name="Object 4"/>
              <p:cNvGraphicFramePr>
                <a:graphicFrameLocks noChangeAspect="1"/>
              </p:cNvGraphicFramePr>
              <p:nvPr>
                <p:extLst>
                  <p:ext uri="{D42A27DB-BD31-4B8C-83A1-F6EECF244321}">
                    <p14:modId xmlns:p14="http://schemas.microsoft.com/office/powerpoint/2010/main" val="2983756514"/>
                  </p:ext>
                </p:extLst>
              </p:nvPr>
            </p:nvGraphicFramePr>
            <p:xfrm>
              <a:off x="2755416" y="4224479"/>
              <a:ext cx="232408" cy="325414"/>
            </p:xfrm>
            <a:graphic>
              <a:graphicData uri="http://schemas.openxmlformats.org/presentationml/2006/ole">
                <mc:AlternateContent xmlns:mc="http://schemas.openxmlformats.org/markup-compatibility/2006">
                  <mc:Choice xmlns:v="urn:schemas-microsoft-com:vml" Requires="v">
                    <p:oleObj name="Equation" r:id="rId6" imgW="203112" imgH="228501" progId="Equation.DSMT4">
                      <p:embed/>
                    </p:oleObj>
                  </mc:Choice>
                  <mc:Fallback>
                    <p:oleObj name="Equation" r:id="rId6" imgW="203112" imgH="228501" progId="Equation.DSMT4">
                      <p:embed/>
                      <p:pic>
                        <p:nvPicPr>
                          <p:cNvPr id="8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416" y="4224479"/>
                            <a:ext cx="232408" cy="32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 name="Object 5"/>
              <p:cNvGraphicFramePr>
                <a:graphicFrameLocks noChangeAspect="1"/>
              </p:cNvGraphicFramePr>
              <p:nvPr>
                <p:extLst>
                  <p:ext uri="{D42A27DB-BD31-4B8C-83A1-F6EECF244321}">
                    <p14:modId xmlns:p14="http://schemas.microsoft.com/office/powerpoint/2010/main" val="2828134875"/>
                  </p:ext>
                </p:extLst>
              </p:nvPr>
            </p:nvGraphicFramePr>
            <p:xfrm>
              <a:off x="1348871" y="2743547"/>
              <a:ext cx="247648" cy="325413"/>
            </p:xfrm>
            <a:graphic>
              <a:graphicData uri="http://schemas.openxmlformats.org/presentationml/2006/ole">
                <mc:AlternateContent xmlns:mc="http://schemas.openxmlformats.org/markup-compatibility/2006">
                  <mc:Choice xmlns:v="urn:schemas-microsoft-com:vml" Requires="v">
                    <p:oleObj name="Equation" r:id="rId7" imgW="215806" imgH="228501" progId="Equation.DSMT4">
                      <p:embed/>
                    </p:oleObj>
                  </mc:Choice>
                  <mc:Fallback>
                    <p:oleObj name="Equation" r:id="rId7" imgW="215806" imgH="228501" progId="Equation.DSMT4">
                      <p:embed/>
                      <p:pic>
                        <p:nvPicPr>
                          <p:cNvPr id="8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871" y="2743547"/>
                            <a:ext cx="247648" cy="3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8" name="Elipse 87"/>
            <p:cNvSpPr/>
            <p:nvPr/>
          </p:nvSpPr>
          <p:spPr bwMode="auto">
            <a:xfrm>
              <a:off x="5724128" y="3645024"/>
              <a:ext cx="108154" cy="107637"/>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9" name="Elipse 88"/>
            <p:cNvSpPr/>
            <p:nvPr/>
          </p:nvSpPr>
          <p:spPr bwMode="auto">
            <a:xfrm>
              <a:off x="6102614" y="4010379"/>
              <a:ext cx="108154" cy="107637"/>
            </a:xfrm>
            <a:prstGeom prst="ellipse">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grpSp>
        <p:nvGrpSpPr>
          <p:cNvPr id="107529" name="Grupo 107528"/>
          <p:cNvGrpSpPr/>
          <p:nvPr/>
        </p:nvGrpSpPr>
        <p:grpSpPr>
          <a:xfrm>
            <a:off x="1378319" y="3905782"/>
            <a:ext cx="6558945" cy="1860902"/>
            <a:chOff x="1378319" y="3905782"/>
            <a:chExt cx="6558945" cy="1860902"/>
          </a:xfrm>
        </p:grpSpPr>
        <p:sp>
          <p:nvSpPr>
            <p:cNvPr id="107520" name="Elipse 107519"/>
            <p:cNvSpPr/>
            <p:nvPr/>
          </p:nvSpPr>
          <p:spPr bwMode="auto">
            <a:xfrm>
              <a:off x="1476688" y="3905782"/>
              <a:ext cx="108154" cy="107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7" name="Elipse 86"/>
            <p:cNvSpPr/>
            <p:nvPr/>
          </p:nvSpPr>
          <p:spPr bwMode="auto">
            <a:xfrm>
              <a:off x="4327577" y="3924723"/>
              <a:ext cx="108154" cy="107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7521" name="CaixaDeTexto 107520"/>
            <p:cNvSpPr txBox="1"/>
            <p:nvPr/>
          </p:nvSpPr>
          <p:spPr>
            <a:xfrm>
              <a:off x="1378319" y="4051792"/>
              <a:ext cx="304892" cy="369332"/>
            </a:xfrm>
            <a:prstGeom prst="rect">
              <a:avLst/>
            </a:prstGeom>
            <a:noFill/>
          </p:spPr>
          <p:txBody>
            <a:bodyPr wrap="none" rtlCol="0">
              <a:spAutoFit/>
            </a:bodyPr>
            <a:lstStyle/>
            <a:p>
              <a:r>
                <a:rPr lang="pt-BR" sz="1800" dirty="0"/>
                <a:t>?</a:t>
              </a:r>
            </a:p>
          </p:txBody>
        </p:sp>
        <p:sp>
          <p:nvSpPr>
            <p:cNvPr id="91" name="CaixaDeTexto 90"/>
            <p:cNvSpPr txBox="1"/>
            <p:nvPr/>
          </p:nvSpPr>
          <p:spPr>
            <a:xfrm>
              <a:off x="4228176" y="4051792"/>
              <a:ext cx="304892" cy="369332"/>
            </a:xfrm>
            <a:prstGeom prst="rect">
              <a:avLst/>
            </a:prstGeom>
            <a:noFill/>
          </p:spPr>
          <p:txBody>
            <a:bodyPr wrap="none" rtlCol="0">
              <a:spAutoFit/>
            </a:bodyPr>
            <a:lstStyle/>
            <a:p>
              <a:r>
                <a:rPr lang="pt-BR" sz="1800" dirty="0"/>
                <a:t>?</a:t>
              </a:r>
            </a:p>
          </p:txBody>
        </p:sp>
        <p:sp>
          <p:nvSpPr>
            <p:cNvPr id="52" name="Elipse 51"/>
            <p:cNvSpPr/>
            <p:nvPr/>
          </p:nvSpPr>
          <p:spPr bwMode="auto">
            <a:xfrm>
              <a:off x="7131137" y="5035758"/>
              <a:ext cx="108154" cy="1076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53" name="CaixaDeTexto 52"/>
            <p:cNvSpPr txBox="1"/>
            <p:nvPr/>
          </p:nvSpPr>
          <p:spPr>
            <a:xfrm>
              <a:off x="6952699" y="4904910"/>
              <a:ext cx="984565" cy="861774"/>
            </a:xfrm>
            <a:prstGeom prst="rect">
              <a:avLst/>
            </a:prstGeom>
            <a:noFill/>
          </p:spPr>
          <p:txBody>
            <a:bodyPr wrap="none" rtlCol="0">
              <a:spAutoFit/>
            </a:bodyPr>
            <a:lstStyle/>
            <a:p>
              <a:r>
                <a:rPr lang="pt-BR" sz="1800" dirty="0"/>
                <a:t>?</a:t>
              </a:r>
            </a:p>
            <a:p>
              <a:pPr algn="l"/>
              <a:r>
                <a:rPr lang="pt-BR" sz="1600" i="1" dirty="0">
                  <a:latin typeface="Times New Roman" panose="02020603050405020304" pitchFamily="18" charset="0"/>
                  <a:cs typeface="Times New Roman" panose="02020603050405020304" pitchFamily="18" charset="0"/>
                </a:rPr>
                <a:t>X</a:t>
              </a:r>
              <a:r>
                <a:rPr lang="pt-BR" sz="1600" baseline="-25000" dirty="0">
                  <a:latin typeface="Times New Roman" panose="02020603050405020304" pitchFamily="18" charset="0"/>
                  <a:cs typeface="Times New Roman" panose="02020603050405020304" pitchFamily="18" charset="0"/>
                </a:rPr>
                <a:t>1</a:t>
              </a:r>
              <a:r>
                <a:rPr lang="pt-BR" sz="1600" dirty="0">
                  <a:latin typeface="Times New Roman" panose="02020603050405020304" pitchFamily="18" charset="0"/>
                  <a:cs typeface="Times New Roman" panose="02020603050405020304" pitchFamily="18" charset="0"/>
                </a:rPr>
                <a:t> = 8,3</a:t>
              </a:r>
            </a:p>
            <a:p>
              <a:pPr algn="l"/>
              <a:r>
                <a:rPr lang="pt-BR" sz="1600" i="1" dirty="0">
                  <a:latin typeface="Times New Roman" panose="02020603050405020304" pitchFamily="18" charset="0"/>
                  <a:cs typeface="Times New Roman" panose="02020603050405020304" pitchFamily="18" charset="0"/>
                </a:rPr>
                <a:t>X</a:t>
              </a:r>
              <a:r>
                <a:rPr lang="pt-BR" sz="1600" baseline="-25000" dirty="0">
                  <a:latin typeface="Times New Roman" panose="02020603050405020304" pitchFamily="18" charset="0"/>
                  <a:cs typeface="Times New Roman" panose="02020603050405020304" pitchFamily="18" charset="0"/>
                </a:rPr>
                <a:t>2</a:t>
              </a:r>
              <a:r>
                <a:rPr lang="pt-BR" sz="1600" dirty="0">
                  <a:latin typeface="Times New Roman" panose="02020603050405020304" pitchFamily="18" charset="0"/>
                  <a:cs typeface="Times New Roman" panose="02020603050405020304" pitchFamily="18" charset="0"/>
                </a:rPr>
                <a:t> = água</a:t>
              </a:r>
            </a:p>
          </p:txBody>
        </p:sp>
      </p:grpSp>
      <p:grpSp>
        <p:nvGrpSpPr>
          <p:cNvPr id="7" name="Grupo 6"/>
          <p:cNvGrpSpPr/>
          <p:nvPr/>
        </p:nvGrpSpPr>
        <p:grpSpPr>
          <a:xfrm>
            <a:off x="6551398" y="2797441"/>
            <a:ext cx="1637658" cy="1927703"/>
            <a:chOff x="6551398" y="2797441"/>
            <a:chExt cx="1637658" cy="1927703"/>
          </a:xfrm>
        </p:grpSpPr>
        <p:grpSp>
          <p:nvGrpSpPr>
            <p:cNvPr id="107528" name="Grupo 107527"/>
            <p:cNvGrpSpPr/>
            <p:nvPr/>
          </p:nvGrpSpPr>
          <p:grpSpPr>
            <a:xfrm>
              <a:off x="6876256" y="2797441"/>
              <a:ext cx="1116266" cy="1927703"/>
              <a:chOff x="7285806" y="2631069"/>
              <a:chExt cx="1116266" cy="1927703"/>
            </a:xfrm>
          </p:grpSpPr>
          <p:graphicFrame>
            <p:nvGraphicFramePr>
              <p:cNvPr id="95" name="Object 4"/>
              <p:cNvGraphicFramePr>
                <a:graphicFrameLocks noChangeAspect="1"/>
              </p:cNvGraphicFramePr>
              <p:nvPr>
                <p:extLst>
                  <p:ext uri="{D42A27DB-BD31-4B8C-83A1-F6EECF244321}">
                    <p14:modId xmlns:p14="http://schemas.microsoft.com/office/powerpoint/2010/main" val="3768580594"/>
                  </p:ext>
                </p:extLst>
              </p:nvPr>
            </p:nvGraphicFramePr>
            <p:xfrm>
              <a:off x="7857072" y="2631069"/>
              <a:ext cx="364433" cy="457380"/>
            </p:xfrm>
            <a:graphic>
              <a:graphicData uri="http://schemas.openxmlformats.org/presentationml/2006/ole">
                <mc:AlternateContent xmlns:mc="http://schemas.openxmlformats.org/markup-compatibility/2006">
                  <mc:Choice xmlns:v="urn:schemas-microsoft-com:vml" Requires="v">
                    <p:oleObj name="Equation" r:id="rId8" imgW="203112" imgH="228501" progId="Equation.DSMT4">
                      <p:embed/>
                    </p:oleObj>
                  </mc:Choice>
                  <mc:Fallback>
                    <p:oleObj name="Equation" r:id="rId8" imgW="203112" imgH="228501" progId="Equation.DSMT4">
                      <p:embed/>
                      <p:pic>
                        <p:nvPicPr>
                          <p:cNvPr id="9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072" y="2631069"/>
                            <a:ext cx="364433" cy="45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7527" name="Conector de seta reta 107526"/>
              <p:cNvCxnSpPr/>
              <p:nvPr/>
            </p:nvCxnSpPr>
            <p:spPr bwMode="auto">
              <a:xfrm flipH="1">
                <a:off x="7740352" y="3055276"/>
                <a:ext cx="288032" cy="4457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8" name="Conector de seta reta 97"/>
              <p:cNvCxnSpPr/>
              <p:nvPr/>
            </p:nvCxnSpPr>
            <p:spPr bwMode="auto">
              <a:xfrm>
                <a:off x="8028384" y="3055276"/>
                <a:ext cx="288032" cy="4457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99" name="Object 5"/>
              <p:cNvGraphicFramePr>
                <a:graphicFrameLocks noChangeAspect="1"/>
              </p:cNvGraphicFramePr>
              <p:nvPr>
                <p:extLst>
                  <p:ext uri="{D42A27DB-BD31-4B8C-83A1-F6EECF244321}">
                    <p14:modId xmlns:p14="http://schemas.microsoft.com/office/powerpoint/2010/main" val="3510534231"/>
                  </p:ext>
                </p:extLst>
              </p:nvPr>
            </p:nvGraphicFramePr>
            <p:xfrm>
              <a:off x="7496037" y="3521162"/>
              <a:ext cx="388331" cy="457379"/>
            </p:xfrm>
            <a:graphic>
              <a:graphicData uri="http://schemas.openxmlformats.org/presentationml/2006/ole">
                <mc:AlternateContent xmlns:mc="http://schemas.openxmlformats.org/markup-compatibility/2006">
                  <mc:Choice xmlns:v="urn:schemas-microsoft-com:vml" Requires="v">
                    <p:oleObj name="Equation" r:id="rId9" imgW="215806" imgH="228501" progId="Equation.DSMT4">
                      <p:embed/>
                    </p:oleObj>
                  </mc:Choice>
                  <mc:Fallback>
                    <p:oleObj name="Equation" r:id="rId9" imgW="215806" imgH="228501" progId="Equation.DSMT4">
                      <p:embed/>
                      <p:pic>
                        <p:nvPicPr>
                          <p:cNvPr id="9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037" y="3521162"/>
                            <a:ext cx="388331" cy="45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0" name="Conector de seta reta 99"/>
              <p:cNvCxnSpPr/>
              <p:nvPr/>
            </p:nvCxnSpPr>
            <p:spPr bwMode="auto">
              <a:xfrm flipH="1">
                <a:off x="7362896" y="3927403"/>
                <a:ext cx="288032" cy="4457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1" name="Conector de seta reta 100"/>
              <p:cNvCxnSpPr/>
              <p:nvPr/>
            </p:nvCxnSpPr>
            <p:spPr bwMode="auto">
              <a:xfrm>
                <a:off x="7650928" y="3927403"/>
                <a:ext cx="288032" cy="4457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2" name="Elipse 101"/>
              <p:cNvSpPr/>
              <p:nvPr/>
            </p:nvSpPr>
            <p:spPr bwMode="auto">
              <a:xfrm>
                <a:off x="8293918" y="3586664"/>
                <a:ext cx="108154" cy="107637"/>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3" name="Elipse 102"/>
              <p:cNvSpPr/>
              <p:nvPr/>
            </p:nvSpPr>
            <p:spPr bwMode="auto">
              <a:xfrm>
                <a:off x="7933878" y="4451135"/>
                <a:ext cx="108154" cy="107637"/>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4" name="Elipse 103"/>
              <p:cNvSpPr/>
              <p:nvPr/>
            </p:nvSpPr>
            <p:spPr bwMode="auto">
              <a:xfrm>
                <a:off x="7285806" y="4451135"/>
                <a:ext cx="108154" cy="107637"/>
              </a:xfrm>
              <a:prstGeom prst="ellipse">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6" name="CaixaDeTexto 5"/>
            <p:cNvSpPr txBox="1"/>
            <p:nvPr/>
          </p:nvSpPr>
          <p:spPr>
            <a:xfrm>
              <a:off x="7060740" y="3264812"/>
              <a:ext cx="463588"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sym typeface="Symbol"/>
                </a:rPr>
                <a:t></a:t>
              </a:r>
              <a:r>
                <a:rPr lang="pt-BR" dirty="0">
                  <a:latin typeface="Times New Roman" panose="02020603050405020304" pitchFamily="18" charset="0"/>
                  <a:cs typeface="Times New Roman" panose="02020603050405020304" pitchFamily="18" charset="0"/>
                </a:rPr>
                <a:t> 10</a:t>
              </a:r>
            </a:p>
          </p:txBody>
        </p:sp>
        <p:sp>
          <p:nvSpPr>
            <p:cNvPr id="43" name="CaixaDeTexto 42"/>
            <p:cNvSpPr txBox="1"/>
            <p:nvPr/>
          </p:nvSpPr>
          <p:spPr>
            <a:xfrm>
              <a:off x="7725467" y="3251364"/>
              <a:ext cx="463589"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&gt; 10</a:t>
              </a:r>
            </a:p>
          </p:txBody>
        </p:sp>
        <p:sp>
          <p:nvSpPr>
            <p:cNvPr id="44" name="CaixaDeTexto 43"/>
            <p:cNvSpPr txBox="1"/>
            <p:nvPr/>
          </p:nvSpPr>
          <p:spPr>
            <a:xfrm>
              <a:off x="6551398" y="4118016"/>
              <a:ext cx="601447"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sym typeface="Symbol"/>
                </a:rPr>
                <a:t>= água</a:t>
              </a:r>
              <a:endParaRPr lang="pt-BR" dirty="0">
                <a:latin typeface="Times New Roman" panose="02020603050405020304" pitchFamily="18" charset="0"/>
                <a:cs typeface="Times New Roman" panose="02020603050405020304" pitchFamily="18" charset="0"/>
              </a:endParaRPr>
            </a:p>
          </p:txBody>
        </p:sp>
        <p:sp>
          <p:nvSpPr>
            <p:cNvPr id="45" name="CaixaDeTexto 44"/>
            <p:cNvSpPr txBox="1"/>
            <p:nvPr/>
          </p:nvSpPr>
          <p:spPr>
            <a:xfrm>
              <a:off x="7425545" y="4118016"/>
              <a:ext cx="599844" cy="276999"/>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sym typeface="Symbol"/>
                </a:rPr>
                <a:t> água</a:t>
              </a:r>
              <a:endParaRPr lang="pt-BR"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1666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Classificação </a:t>
            </a:r>
            <a:r>
              <a:rPr lang="pt-BR" i="1" dirty="0" err="1"/>
              <a:t>Fuzzy</a:t>
            </a:r>
            <a:r>
              <a:rPr lang="pt-BR" i="1" dirty="0"/>
              <a:t> – </a:t>
            </a:r>
            <a:r>
              <a:rPr lang="pt-BR" dirty="0"/>
              <a:t>Protótipo </a:t>
            </a:r>
            <a:r>
              <a:rPr lang="pt-BR" i="1" dirty="0" err="1"/>
              <a:t>Fuzzy</a:t>
            </a:r>
            <a:endParaRPr lang="pt-BR" dirty="0"/>
          </a:p>
        </p:txBody>
      </p:sp>
      <p:sp>
        <p:nvSpPr>
          <p:cNvPr id="19" name="Text Box 68"/>
          <p:cNvSpPr txBox="1">
            <a:spLocks noChangeArrowheads="1"/>
          </p:cNvSpPr>
          <p:nvPr/>
        </p:nvSpPr>
        <p:spPr bwMode="auto">
          <a:xfrm>
            <a:off x="684213" y="1557338"/>
            <a:ext cx="813593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Muitos classificadores </a:t>
            </a:r>
            <a:r>
              <a:rPr lang="pt-BR" altLang="pt-BR" sz="1600" i="1" dirty="0" err="1"/>
              <a:t>fuzzy</a:t>
            </a:r>
            <a:r>
              <a:rPr lang="pt-BR" altLang="pt-BR" sz="1600" dirty="0"/>
              <a:t> são inspirados na ideia de se “</a:t>
            </a:r>
            <a:r>
              <a:rPr lang="pt-BR" altLang="pt-BR" sz="1600" i="1" dirty="0" err="1"/>
              <a:t>fuzzificar</a:t>
            </a:r>
            <a:r>
              <a:rPr lang="pt-BR" altLang="pt-BR" sz="1600" dirty="0"/>
              <a:t>” classificadores tradicionais</a:t>
            </a:r>
          </a:p>
          <a:p>
            <a:endParaRPr lang="pt-BR" altLang="pt-BR" sz="1600" dirty="0"/>
          </a:p>
          <a:p>
            <a:pPr marL="355600" indent="-355600">
              <a:buNone/>
            </a:pPr>
            <a:r>
              <a:rPr lang="pt-BR" altLang="pt-BR" sz="1600" dirty="0"/>
              <a:t>Um típico representante deste grupo é o classificador K-vizinhos mais próximos (K-</a:t>
            </a:r>
            <a:r>
              <a:rPr lang="pt-BR" altLang="pt-BR" sz="1600" dirty="0" err="1"/>
              <a:t>nn</a:t>
            </a:r>
            <a:r>
              <a:rPr lang="pt-BR" altLang="pt-BR" sz="1600" dirty="0"/>
              <a:t>). No K-</a:t>
            </a:r>
            <a:r>
              <a:rPr lang="pt-BR" altLang="pt-BR" sz="1600" dirty="0" err="1"/>
              <a:t>nn</a:t>
            </a:r>
            <a:r>
              <a:rPr lang="pt-BR" altLang="pt-BR" sz="1600" dirty="0"/>
              <a:t> clássico, o elemento </a:t>
            </a:r>
            <a:r>
              <a:rPr lang="pt-BR" altLang="pt-BR" sz="1600" i="1" dirty="0">
                <a:latin typeface="Times New Roman" charset="0"/>
                <a:cs typeface="Times New Roman" charset="0"/>
              </a:rPr>
              <a:t>w</a:t>
            </a:r>
            <a:r>
              <a:rPr lang="pt-BR" altLang="pt-BR" sz="1600" dirty="0"/>
              <a:t> é rotulado na classe melhor representada entre seus </a:t>
            </a:r>
            <a:r>
              <a:rPr lang="pt-BR" altLang="pt-BR" sz="1600" i="1" dirty="0">
                <a:latin typeface="Times New Roman" charset="0"/>
                <a:cs typeface="Times New Roman" charset="0"/>
              </a:rPr>
              <a:t>k</a:t>
            </a:r>
            <a:r>
              <a:rPr lang="pt-BR" altLang="pt-BR" sz="1600" dirty="0">
                <a:latin typeface="Times New Roman" charset="0"/>
                <a:cs typeface="Times New Roman" charset="0"/>
              </a:rPr>
              <a:t> </a:t>
            </a:r>
            <a:r>
              <a:rPr lang="pt-BR" altLang="pt-BR" sz="1600" dirty="0"/>
              <a:t>vizinhos mais próximos (classe majoritária)</a:t>
            </a:r>
          </a:p>
        </p:txBody>
      </p:sp>
      <p:sp>
        <p:nvSpPr>
          <p:cNvPr id="89" name="Text Box 68"/>
          <p:cNvSpPr txBox="1">
            <a:spLocks noChangeArrowheads="1"/>
          </p:cNvSpPr>
          <p:nvPr/>
        </p:nvSpPr>
        <p:spPr bwMode="auto">
          <a:xfrm>
            <a:off x="684213" y="5868988"/>
            <a:ext cx="8352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Nesse caso, pode-se obter uma estimativa grosseira da probabilidade </a:t>
            </a:r>
            <a:r>
              <a:rPr lang="pt-BR" altLang="pt-BR" sz="1600" i="1" dirty="0"/>
              <a:t>a posteriori </a:t>
            </a:r>
            <a:r>
              <a:rPr lang="pt-BR" altLang="pt-BR" sz="1600" dirty="0"/>
              <a:t>através do cálculo da proporção de vizinhos que possuem a classe designada para </a:t>
            </a:r>
            <a:r>
              <a:rPr lang="pt-BR" altLang="pt-BR" sz="1600" i="1" dirty="0">
                <a:latin typeface="Times New Roman" charset="0"/>
                <a:cs typeface="Times New Roman" charset="0"/>
              </a:rPr>
              <a:t>w</a:t>
            </a:r>
            <a:endParaRPr lang="pt-BR" altLang="pt-BR" sz="1600" dirty="0"/>
          </a:p>
        </p:txBody>
      </p:sp>
      <p:grpSp>
        <p:nvGrpSpPr>
          <p:cNvPr id="37" name="Grupo 36"/>
          <p:cNvGrpSpPr>
            <a:grpSpLocks/>
          </p:cNvGrpSpPr>
          <p:nvPr/>
        </p:nvGrpSpPr>
        <p:grpSpPr bwMode="auto">
          <a:xfrm>
            <a:off x="4613275" y="4660900"/>
            <a:ext cx="400050" cy="339725"/>
            <a:chOff x="4612568" y="4661352"/>
            <a:chExt cx="399988" cy="338554"/>
          </a:xfrm>
        </p:grpSpPr>
        <p:sp>
          <p:nvSpPr>
            <p:cNvPr id="38947" name="Retângulo 9"/>
            <p:cNvSpPr>
              <a:spLocks noChangeArrowheads="1"/>
            </p:cNvSpPr>
            <p:nvPr/>
          </p:nvSpPr>
          <p:spPr bwMode="auto">
            <a:xfrm>
              <a:off x="4612568" y="4759160"/>
              <a:ext cx="179972" cy="179380"/>
            </a:xfrm>
            <a:prstGeom prst="rect">
              <a:avLst/>
            </a:prstGeom>
            <a:solidFill>
              <a:schemeClr val="tx1"/>
            </a:solidFill>
            <a:ln w="9525" algn="ctr">
              <a:solidFill>
                <a:schemeClr val="tx1"/>
              </a:solidFill>
              <a:round/>
              <a:headEnd/>
              <a:tailEnd/>
            </a:ln>
          </p:spPr>
          <p:txBody>
            <a:bodyPr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i="1">
                  <a:solidFill>
                    <a:schemeClr val="bg1"/>
                  </a:solidFill>
                  <a:latin typeface="Times New Roman" charset="0"/>
                  <a:cs typeface="Times New Roman" charset="0"/>
                </a:rPr>
                <a:t>w</a:t>
              </a:r>
            </a:p>
          </p:txBody>
        </p:sp>
        <p:sp>
          <p:nvSpPr>
            <p:cNvPr id="38948" name="CaixaDeTexto 10"/>
            <p:cNvSpPr txBox="1">
              <a:spLocks noChangeArrowheads="1"/>
            </p:cNvSpPr>
            <p:nvPr/>
          </p:nvSpPr>
          <p:spPr bwMode="auto">
            <a:xfrm>
              <a:off x="4720488" y="4661352"/>
              <a:ext cx="2920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a:t>?</a:t>
              </a:r>
            </a:p>
          </p:txBody>
        </p:sp>
      </p:grpSp>
      <p:sp>
        <p:nvSpPr>
          <p:cNvPr id="63" name="Elipse 62"/>
          <p:cNvSpPr>
            <a:spLocks noChangeArrowheads="1"/>
          </p:cNvSpPr>
          <p:nvPr/>
        </p:nvSpPr>
        <p:spPr bwMode="auto">
          <a:xfrm>
            <a:off x="4071938" y="4217988"/>
            <a:ext cx="1223962" cy="1223962"/>
          </a:xfrm>
          <a:prstGeom prst="ellipse">
            <a:avLst/>
          </a:prstGeom>
          <a:noFill/>
          <a:ln w="2857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nvGrpSpPr>
          <p:cNvPr id="2" name="Grupo 1"/>
          <p:cNvGrpSpPr>
            <a:grpSpLocks/>
          </p:cNvGrpSpPr>
          <p:nvPr/>
        </p:nvGrpSpPr>
        <p:grpSpPr bwMode="auto">
          <a:xfrm>
            <a:off x="2446338" y="3413125"/>
            <a:ext cx="3565525" cy="2438400"/>
            <a:chOff x="2445946" y="3413124"/>
            <a:chExt cx="3565918" cy="2438808"/>
          </a:xfrm>
        </p:grpSpPr>
        <p:grpSp>
          <p:nvGrpSpPr>
            <p:cNvPr id="38921" name="Grupo 39"/>
            <p:cNvGrpSpPr>
              <a:grpSpLocks/>
            </p:cNvGrpSpPr>
            <p:nvPr/>
          </p:nvGrpSpPr>
          <p:grpSpPr bwMode="auto">
            <a:xfrm>
              <a:off x="2771636" y="3413124"/>
              <a:ext cx="3240228" cy="2159862"/>
              <a:chOff x="2771800" y="3412604"/>
              <a:chExt cx="3240360" cy="2160240"/>
            </a:xfrm>
          </p:grpSpPr>
          <p:sp>
            <p:nvSpPr>
              <p:cNvPr id="38924" name="Retângulo 1"/>
              <p:cNvSpPr>
                <a:spLocks noChangeArrowheads="1"/>
              </p:cNvSpPr>
              <p:nvPr/>
            </p:nvSpPr>
            <p:spPr bwMode="auto">
              <a:xfrm>
                <a:off x="2771800" y="3412604"/>
                <a:ext cx="3240360" cy="216024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25" name="Elipse 6"/>
              <p:cNvSpPr>
                <a:spLocks noChangeArrowheads="1"/>
              </p:cNvSpPr>
              <p:nvPr/>
            </p:nvSpPr>
            <p:spPr bwMode="auto">
              <a:xfrm>
                <a:off x="3275856"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26" name="Elipse 93"/>
              <p:cNvSpPr>
                <a:spLocks noChangeArrowheads="1"/>
              </p:cNvSpPr>
              <p:nvPr/>
            </p:nvSpPr>
            <p:spPr bwMode="auto">
              <a:xfrm>
                <a:off x="3563888"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27" name="Elipse 95"/>
              <p:cNvSpPr>
                <a:spLocks noChangeArrowheads="1"/>
              </p:cNvSpPr>
              <p:nvPr/>
            </p:nvSpPr>
            <p:spPr bwMode="auto">
              <a:xfrm>
                <a:off x="3491880" y="4005064"/>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28" name="Elipse 96"/>
              <p:cNvSpPr>
                <a:spLocks noChangeArrowheads="1"/>
              </p:cNvSpPr>
              <p:nvPr/>
            </p:nvSpPr>
            <p:spPr bwMode="auto">
              <a:xfrm>
                <a:off x="3347864" y="4221088"/>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29" name="Elipse 97"/>
              <p:cNvSpPr>
                <a:spLocks noChangeArrowheads="1"/>
              </p:cNvSpPr>
              <p:nvPr/>
            </p:nvSpPr>
            <p:spPr bwMode="auto">
              <a:xfrm>
                <a:off x="3923928" y="4373488"/>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0" name="Elipse 98"/>
              <p:cNvSpPr>
                <a:spLocks noChangeArrowheads="1"/>
              </p:cNvSpPr>
              <p:nvPr/>
            </p:nvSpPr>
            <p:spPr bwMode="auto">
              <a:xfrm>
                <a:off x="3923928" y="4005064"/>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1" name="Elipse 99"/>
              <p:cNvSpPr>
                <a:spLocks noChangeArrowheads="1"/>
              </p:cNvSpPr>
              <p:nvPr/>
            </p:nvSpPr>
            <p:spPr bwMode="auto">
              <a:xfrm>
                <a:off x="4503936" y="362431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2" name="Elipse 100"/>
              <p:cNvSpPr>
                <a:spLocks noChangeArrowheads="1"/>
              </p:cNvSpPr>
              <p:nvPr/>
            </p:nvSpPr>
            <p:spPr bwMode="auto">
              <a:xfrm>
                <a:off x="4719960" y="3840336"/>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3" name="Elipse 116"/>
              <p:cNvSpPr>
                <a:spLocks noChangeArrowheads="1"/>
              </p:cNvSpPr>
              <p:nvPr/>
            </p:nvSpPr>
            <p:spPr bwMode="auto">
              <a:xfrm>
                <a:off x="4935984" y="4005064"/>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4" name="Elipse 118"/>
              <p:cNvSpPr>
                <a:spLocks noChangeArrowheads="1"/>
              </p:cNvSpPr>
              <p:nvPr/>
            </p:nvSpPr>
            <p:spPr bwMode="auto">
              <a:xfrm>
                <a:off x="4575944" y="4056360"/>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5" name="Elipse 127"/>
              <p:cNvSpPr>
                <a:spLocks noChangeArrowheads="1"/>
              </p:cNvSpPr>
              <p:nvPr/>
            </p:nvSpPr>
            <p:spPr bwMode="auto">
              <a:xfrm>
                <a:off x="4233804" y="4358330"/>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6" name="Elipse 128"/>
              <p:cNvSpPr>
                <a:spLocks noChangeArrowheads="1"/>
              </p:cNvSpPr>
              <p:nvPr/>
            </p:nvSpPr>
            <p:spPr bwMode="auto">
              <a:xfrm>
                <a:off x="5084316" y="352715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7" name="Elipse 129"/>
              <p:cNvSpPr>
                <a:spLocks noChangeArrowheads="1"/>
              </p:cNvSpPr>
              <p:nvPr/>
            </p:nvSpPr>
            <p:spPr bwMode="auto">
              <a:xfrm>
                <a:off x="5138548" y="4610704"/>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8" name="Elipse 130"/>
              <p:cNvSpPr>
                <a:spLocks noChangeArrowheads="1"/>
              </p:cNvSpPr>
              <p:nvPr/>
            </p:nvSpPr>
            <p:spPr bwMode="auto">
              <a:xfrm>
                <a:off x="4605536" y="4430338"/>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39" name="Elipse 131"/>
              <p:cNvSpPr>
                <a:spLocks noChangeArrowheads="1"/>
              </p:cNvSpPr>
              <p:nvPr/>
            </p:nvSpPr>
            <p:spPr bwMode="auto">
              <a:xfrm>
                <a:off x="3995936" y="4759144"/>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0" name="Elipse 132"/>
              <p:cNvSpPr>
                <a:spLocks noChangeArrowheads="1"/>
              </p:cNvSpPr>
              <p:nvPr/>
            </p:nvSpPr>
            <p:spPr bwMode="auto">
              <a:xfrm>
                <a:off x="4115452" y="5059214"/>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1" name="Elipse 133"/>
              <p:cNvSpPr>
                <a:spLocks noChangeArrowheads="1"/>
              </p:cNvSpPr>
              <p:nvPr/>
            </p:nvSpPr>
            <p:spPr bwMode="auto">
              <a:xfrm>
                <a:off x="3563888" y="4747404"/>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2" name="Elipse 134"/>
              <p:cNvSpPr>
                <a:spLocks noChangeArrowheads="1"/>
              </p:cNvSpPr>
              <p:nvPr/>
            </p:nvSpPr>
            <p:spPr bwMode="auto">
              <a:xfrm>
                <a:off x="3347864" y="5040402"/>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3" name="Elipse 135"/>
              <p:cNvSpPr>
                <a:spLocks noChangeArrowheads="1"/>
              </p:cNvSpPr>
              <p:nvPr/>
            </p:nvSpPr>
            <p:spPr bwMode="auto">
              <a:xfrm>
                <a:off x="3779292" y="5184418"/>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4" name="Elipse 136"/>
              <p:cNvSpPr>
                <a:spLocks noChangeArrowheads="1"/>
              </p:cNvSpPr>
              <p:nvPr/>
            </p:nvSpPr>
            <p:spPr bwMode="auto">
              <a:xfrm>
                <a:off x="4753496" y="5059214"/>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5" name="Elipse 137"/>
              <p:cNvSpPr>
                <a:spLocks noChangeArrowheads="1"/>
              </p:cNvSpPr>
              <p:nvPr/>
            </p:nvSpPr>
            <p:spPr bwMode="auto">
              <a:xfrm>
                <a:off x="4948436" y="5256426"/>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946" name="Elipse 138"/>
              <p:cNvSpPr>
                <a:spLocks noChangeArrowheads="1"/>
              </p:cNvSpPr>
              <p:nvPr/>
            </p:nvSpPr>
            <p:spPr bwMode="auto">
              <a:xfrm>
                <a:off x="5002668" y="4987206"/>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38922" name="Retângulo 34"/>
            <p:cNvSpPr>
              <a:spLocks noChangeArrowheads="1"/>
            </p:cNvSpPr>
            <p:nvPr/>
          </p:nvSpPr>
          <p:spPr bwMode="auto">
            <a:xfrm>
              <a:off x="4158735" y="5513378"/>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1</a:t>
              </a:r>
              <a:endParaRPr lang="pt-BR" altLang="pt-BR" sz="1600"/>
            </a:p>
          </p:txBody>
        </p:sp>
        <p:sp>
          <p:nvSpPr>
            <p:cNvPr id="38923" name="Retângulo 35"/>
            <p:cNvSpPr>
              <a:spLocks noChangeArrowheads="1"/>
            </p:cNvSpPr>
            <p:nvPr/>
          </p:nvSpPr>
          <p:spPr bwMode="auto">
            <a:xfrm rot="-5400000">
              <a:off x="2442740" y="4263858"/>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2</a:t>
              </a:r>
              <a:endParaRPr lang="pt-BR" altLang="pt-BR" sz="1600"/>
            </a:p>
          </p:txBody>
        </p:sp>
      </p:grpSp>
      <p:sp>
        <p:nvSpPr>
          <p:cNvPr id="3" name="Espaço Reservado para Número de Slide 2"/>
          <p:cNvSpPr>
            <a:spLocks noGrp="1"/>
          </p:cNvSpPr>
          <p:nvPr>
            <p:ph type="sldNum" sz="quarter" idx="12"/>
          </p:nvPr>
        </p:nvSpPr>
        <p:spPr/>
        <p:txBody>
          <a:bodyPr/>
          <a:lstStyle/>
          <a:p>
            <a:pPr>
              <a:defRPr/>
            </a:pPr>
            <a:fld id="{A1CDA564-FC71-4CAD-9907-245A9963355F}" type="slidenum">
              <a:rPr lang="pt-BR"/>
              <a:pPr>
                <a:defRPr/>
              </a:pPr>
              <a:t>70</a:t>
            </a:fld>
            <a:endParaRPr lang="pt-B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89" grpId="0"/>
      <p:bldP spid="6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Classificação </a:t>
            </a:r>
            <a:r>
              <a:rPr lang="pt-BR" i="1" dirty="0" err="1"/>
              <a:t>Fuzzy</a:t>
            </a:r>
            <a:r>
              <a:rPr lang="pt-BR" i="1" dirty="0"/>
              <a:t> – </a:t>
            </a:r>
            <a:r>
              <a:rPr lang="pt-BR" dirty="0"/>
              <a:t>Protótipo </a:t>
            </a:r>
            <a:r>
              <a:rPr lang="pt-BR" i="1" dirty="0" err="1"/>
              <a:t>Fuzzy</a:t>
            </a:r>
            <a:endParaRPr lang="pt-BR" dirty="0"/>
          </a:p>
        </p:txBody>
      </p:sp>
      <p:sp>
        <p:nvSpPr>
          <p:cNvPr id="19" name="Text Box 68"/>
          <p:cNvSpPr txBox="1">
            <a:spLocks noChangeArrowheads="1"/>
          </p:cNvSpPr>
          <p:nvPr/>
        </p:nvSpPr>
        <p:spPr bwMode="auto">
          <a:xfrm>
            <a:off x="684213" y="1557338"/>
            <a:ext cx="8135937" cy="166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Numa versão </a:t>
            </a:r>
            <a:r>
              <a:rPr lang="pt-BR" altLang="pt-BR" sz="1600" i="1" dirty="0" err="1"/>
              <a:t>fuzzy</a:t>
            </a:r>
            <a:r>
              <a:rPr lang="pt-BR" altLang="pt-BR" sz="1600" dirty="0"/>
              <a:t>, este classificador pode utilizar a informação de distância entre os vizinhos durante o processo de classificação.</a:t>
            </a:r>
          </a:p>
          <a:p>
            <a:endParaRPr lang="pt-BR" altLang="pt-BR" sz="1600" dirty="0"/>
          </a:p>
          <a:p>
            <a:pPr marL="355600" indent="-355600">
              <a:buNone/>
            </a:pPr>
            <a:r>
              <a:rPr lang="pt-BR" altLang="pt-BR" sz="1600" dirty="0"/>
              <a:t>O rótulo </a:t>
            </a:r>
            <a:r>
              <a:rPr lang="pt-BR" altLang="pt-BR" sz="1600" i="1" dirty="0"/>
              <a:t>soft</a:t>
            </a:r>
            <a:r>
              <a:rPr lang="pt-BR" altLang="pt-BR" sz="1600" dirty="0"/>
              <a:t> de cada elemento </a:t>
            </a:r>
            <a:r>
              <a:rPr lang="pt-BR" altLang="pt-BR" sz="1600" i="1" dirty="0">
                <a:latin typeface="Times New Roman" charset="0"/>
                <a:cs typeface="Times New Roman" charset="0"/>
              </a:rPr>
              <a:t>w</a:t>
            </a:r>
            <a:r>
              <a:rPr lang="pt-BR" altLang="pt-BR" sz="1600" dirty="0"/>
              <a:t> pode ser obtido através da combinação das pertinências de cada um dos protótipos </a:t>
            </a:r>
            <a:r>
              <a:rPr lang="pt-BR" altLang="pt-BR" sz="1600" i="1" dirty="0" err="1">
                <a:latin typeface="Times New Roman" charset="0"/>
                <a:cs typeface="Times New Roman" charset="0"/>
              </a:rPr>
              <a:t>p</a:t>
            </a:r>
            <a:r>
              <a:rPr lang="pt-BR" altLang="pt-BR" sz="1600" i="1" baseline="-25000" dirty="0" err="1">
                <a:latin typeface="Times New Roman" charset="0"/>
                <a:cs typeface="Times New Roman" charset="0"/>
              </a:rPr>
              <a:t>j</a:t>
            </a:r>
            <a:r>
              <a:rPr lang="pt-BR" altLang="pt-BR" sz="1600" dirty="0">
                <a:latin typeface="Times New Roman" charset="0"/>
                <a:cs typeface="Times New Roman" charset="0"/>
              </a:rPr>
              <a:t> (</a:t>
            </a:r>
            <a:r>
              <a:rPr lang="pt-BR" altLang="pt-BR" sz="1600" i="1" dirty="0">
                <a:latin typeface="Times New Roman" charset="0"/>
                <a:cs typeface="Times New Roman" charset="0"/>
              </a:rPr>
              <a:t>j</a:t>
            </a:r>
            <a:r>
              <a:rPr lang="pt-BR" altLang="pt-BR" sz="1600" dirty="0">
                <a:latin typeface="Times New Roman" charset="0"/>
                <a:cs typeface="Times New Roman" charset="0"/>
              </a:rPr>
              <a:t> = 1 ,... , </a:t>
            </a:r>
            <a:r>
              <a:rPr lang="pt-BR" altLang="pt-BR" sz="1600" i="1" dirty="0">
                <a:latin typeface="Times New Roman" charset="0"/>
                <a:cs typeface="Times New Roman" charset="0"/>
              </a:rPr>
              <a:t>N</a:t>
            </a:r>
            <a:r>
              <a:rPr lang="pt-BR" altLang="pt-BR" sz="1600" dirty="0">
                <a:latin typeface="Times New Roman" charset="0"/>
                <a:cs typeface="Times New Roman" charset="0"/>
              </a:rPr>
              <a:t>)</a:t>
            </a:r>
            <a:r>
              <a:rPr lang="pt-BR" altLang="pt-BR" sz="1600" dirty="0"/>
              <a:t>  considerando-se as distâncias relativas a </a:t>
            </a:r>
            <a:r>
              <a:rPr lang="pt-BR" altLang="pt-BR" sz="1600" i="1" dirty="0">
                <a:latin typeface="Times New Roman" charset="0"/>
                <a:cs typeface="Times New Roman" charset="0"/>
              </a:rPr>
              <a:t>w</a:t>
            </a:r>
            <a:endParaRPr lang="pt-BR" altLang="pt-BR" sz="1600" dirty="0"/>
          </a:p>
        </p:txBody>
      </p:sp>
      <p:sp>
        <p:nvSpPr>
          <p:cNvPr id="4" name="Text Box 68"/>
          <p:cNvSpPr txBox="1">
            <a:spLocks noChangeArrowheads="1"/>
          </p:cNvSpPr>
          <p:nvPr/>
        </p:nvSpPr>
        <p:spPr bwMode="auto">
          <a:xfrm>
            <a:off x="684213" y="5837510"/>
            <a:ext cx="8135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a:buNone/>
            </a:pPr>
            <a:r>
              <a:rPr lang="pt-BR" altLang="pt-BR" sz="1600" dirty="0"/>
              <a:t>Os protótipos utilizados como referência não precisam ser selecionados a partir dos dados existentes. Um conjunto de protótipos podem ser construídos a partir de conhecimento prévio. </a:t>
            </a:r>
          </a:p>
        </p:txBody>
      </p:sp>
      <p:grpSp>
        <p:nvGrpSpPr>
          <p:cNvPr id="2" name="Grupo 1"/>
          <p:cNvGrpSpPr>
            <a:grpSpLocks/>
          </p:cNvGrpSpPr>
          <p:nvPr/>
        </p:nvGrpSpPr>
        <p:grpSpPr bwMode="auto">
          <a:xfrm>
            <a:off x="684213" y="3438872"/>
            <a:ext cx="3565525" cy="2438400"/>
            <a:chOff x="2509958" y="2271710"/>
            <a:chExt cx="3565918" cy="2438808"/>
          </a:xfrm>
        </p:grpSpPr>
        <p:grpSp>
          <p:nvGrpSpPr>
            <p:cNvPr id="39949" name="Grupo 41"/>
            <p:cNvGrpSpPr>
              <a:grpSpLocks/>
            </p:cNvGrpSpPr>
            <p:nvPr/>
          </p:nvGrpSpPr>
          <p:grpSpPr bwMode="auto">
            <a:xfrm>
              <a:off x="2509958" y="2271710"/>
              <a:ext cx="3565918" cy="2438808"/>
              <a:chOff x="2445946" y="3413124"/>
              <a:chExt cx="3565918" cy="2438808"/>
            </a:xfrm>
          </p:grpSpPr>
          <p:grpSp>
            <p:nvGrpSpPr>
              <p:cNvPr id="39951" name="Grupo 42"/>
              <p:cNvGrpSpPr>
                <a:grpSpLocks/>
              </p:cNvGrpSpPr>
              <p:nvPr/>
            </p:nvGrpSpPr>
            <p:grpSpPr bwMode="auto">
              <a:xfrm>
                <a:off x="2771636" y="3413124"/>
                <a:ext cx="3240228" cy="2159862"/>
                <a:chOff x="2771800" y="3412604"/>
                <a:chExt cx="3240360" cy="2160240"/>
              </a:xfrm>
            </p:grpSpPr>
            <p:sp>
              <p:nvSpPr>
                <p:cNvPr id="39954" name="Retângulo 1"/>
                <p:cNvSpPr>
                  <a:spLocks noChangeArrowheads="1"/>
                </p:cNvSpPr>
                <p:nvPr/>
              </p:nvSpPr>
              <p:spPr bwMode="auto">
                <a:xfrm>
                  <a:off x="2771800" y="3412604"/>
                  <a:ext cx="3240360" cy="216024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55" name="Elipse 6"/>
                <p:cNvSpPr>
                  <a:spLocks noChangeArrowheads="1"/>
                </p:cNvSpPr>
                <p:nvPr/>
              </p:nvSpPr>
              <p:spPr bwMode="auto">
                <a:xfrm>
                  <a:off x="3275856"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56" name="Elipse 93"/>
                <p:cNvSpPr>
                  <a:spLocks noChangeArrowheads="1"/>
                </p:cNvSpPr>
                <p:nvPr/>
              </p:nvSpPr>
              <p:spPr bwMode="auto">
                <a:xfrm>
                  <a:off x="3563888" y="3789040"/>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57" name="Elipse 95"/>
                <p:cNvSpPr>
                  <a:spLocks noChangeArrowheads="1"/>
                </p:cNvSpPr>
                <p:nvPr/>
              </p:nvSpPr>
              <p:spPr bwMode="auto">
                <a:xfrm>
                  <a:off x="3491880" y="4005064"/>
                  <a:ext cx="144016" cy="144016"/>
                </a:xfrm>
                <a:prstGeom prst="ellipse">
                  <a:avLst/>
                </a:prstGeom>
                <a:solidFill>
                  <a:srgbClr val="FF3232"/>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58" name="Elipse 96"/>
                <p:cNvSpPr>
                  <a:spLocks noChangeArrowheads="1"/>
                </p:cNvSpPr>
                <p:nvPr/>
              </p:nvSpPr>
              <p:spPr bwMode="auto">
                <a:xfrm>
                  <a:off x="3347864" y="4221088"/>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59" name="Elipse 97"/>
                <p:cNvSpPr>
                  <a:spLocks noChangeArrowheads="1"/>
                </p:cNvSpPr>
                <p:nvPr/>
              </p:nvSpPr>
              <p:spPr bwMode="auto">
                <a:xfrm>
                  <a:off x="3923928" y="4373488"/>
                  <a:ext cx="144016" cy="144016"/>
                </a:xfrm>
                <a:prstGeom prst="ellipse">
                  <a:avLst/>
                </a:prstGeom>
                <a:solidFill>
                  <a:srgbClr val="FFC8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0" name="Elipse 98"/>
                <p:cNvSpPr>
                  <a:spLocks noChangeArrowheads="1"/>
                </p:cNvSpPr>
                <p:nvPr/>
              </p:nvSpPr>
              <p:spPr bwMode="auto">
                <a:xfrm>
                  <a:off x="3923928" y="4005064"/>
                  <a:ext cx="144016" cy="144016"/>
                </a:xfrm>
                <a:prstGeom prst="ellipse">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1" name="Elipse 99"/>
                <p:cNvSpPr>
                  <a:spLocks noChangeArrowheads="1"/>
                </p:cNvSpPr>
                <p:nvPr/>
              </p:nvSpPr>
              <p:spPr bwMode="auto">
                <a:xfrm>
                  <a:off x="4503936" y="362431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2" name="Elipse 100"/>
                <p:cNvSpPr>
                  <a:spLocks noChangeArrowheads="1"/>
                </p:cNvSpPr>
                <p:nvPr/>
              </p:nvSpPr>
              <p:spPr bwMode="auto">
                <a:xfrm>
                  <a:off x="4719960" y="3840336"/>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3" name="Elipse 116"/>
                <p:cNvSpPr>
                  <a:spLocks noChangeArrowheads="1"/>
                </p:cNvSpPr>
                <p:nvPr/>
              </p:nvSpPr>
              <p:spPr bwMode="auto">
                <a:xfrm>
                  <a:off x="4935984" y="4005064"/>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4" name="Elipse 118"/>
                <p:cNvSpPr>
                  <a:spLocks noChangeArrowheads="1"/>
                </p:cNvSpPr>
                <p:nvPr/>
              </p:nvSpPr>
              <p:spPr bwMode="auto">
                <a:xfrm>
                  <a:off x="4575944" y="4056360"/>
                  <a:ext cx="144016" cy="144016"/>
                </a:xfrm>
                <a:prstGeom prst="ellipse">
                  <a:avLst/>
                </a:prstGeom>
                <a:solidFill>
                  <a:srgbClr val="3232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5" name="Elipse 127"/>
                <p:cNvSpPr>
                  <a:spLocks noChangeArrowheads="1"/>
                </p:cNvSpPr>
                <p:nvPr/>
              </p:nvSpPr>
              <p:spPr bwMode="auto">
                <a:xfrm>
                  <a:off x="4233804" y="4358330"/>
                  <a:ext cx="144016" cy="144016"/>
                </a:xfrm>
                <a:prstGeom prst="ellipse">
                  <a:avLst/>
                </a:prstGeom>
                <a:solidFill>
                  <a:srgbClr val="C8C8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6" name="Elipse 128"/>
                <p:cNvSpPr>
                  <a:spLocks noChangeArrowheads="1"/>
                </p:cNvSpPr>
                <p:nvPr/>
              </p:nvSpPr>
              <p:spPr bwMode="auto">
                <a:xfrm>
                  <a:off x="5084316" y="3527152"/>
                  <a:ext cx="144016" cy="144016"/>
                </a:xfrm>
                <a:prstGeom prst="ellipse">
                  <a:avLst/>
                </a:prstGeom>
                <a:solidFill>
                  <a:srgbClr val="0000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7" name="Elipse 129"/>
                <p:cNvSpPr>
                  <a:spLocks noChangeArrowheads="1"/>
                </p:cNvSpPr>
                <p:nvPr/>
              </p:nvSpPr>
              <p:spPr bwMode="auto">
                <a:xfrm>
                  <a:off x="5138548" y="4610704"/>
                  <a:ext cx="144016" cy="144016"/>
                </a:xfrm>
                <a:prstGeom prst="ellipse">
                  <a:avLst/>
                </a:prstGeom>
                <a:solidFill>
                  <a:srgbClr val="6464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8" name="Elipse 130"/>
                <p:cNvSpPr>
                  <a:spLocks noChangeArrowheads="1"/>
                </p:cNvSpPr>
                <p:nvPr/>
              </p:nvSpPr>
              <p:spPr bwMode="auto">
                <a:xfrm>
                  <a:off x="4605536" y="4430338"/>
                  <a:ext cx="144016" cy="144016"/>
                </a:xfrm>
                <a:prstGeom prst="ellipse">
                  <a:avLst/>
                </a:prstGeom>
                <a:solidFill>
                  <a:srgbClr val="6464FF"/>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69" name="Elipse 131"/>
                <p:cNvSpPr>
                  <a:spLocks noChangeArrowheads="1"/>
                </p:cNvSpPr>
                <p:nvPr/>
              </p:nvSpPr>
              <p:spPr bwMode="auto">
                <a:xfrm>
                  <a:off x="3995936" y="4759144"/>
                  <a:ext cx="144016" cy="144016"/>
                </a:xfrm>
                <a:prstGeom prst="ellipse">
                  <a:avLst/>
                </a:prstGeom>
                <a:solidFill>
                  <a:srgbClr val="C8FF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0" name="Elipse 132"/>
                <p:cNvSpPr>
                  <a:spLocks noChangeArrowheads="1"/>
                </p:cNvSpPr>
                <p:nvPr/>
              </p:nvSpPr>
              <p:spPr bwMode="auto">
                <a:xfrm>
                  <a:off x="4115452" y="5059214"/>
                  <a:ext cx="144016" cy="144016"/>
                </a:xfrm>
                <a:prstGeom prst="ellipse">
                  <a:avLst/>
                </a:prstGeom>
                <a:solidFill>
                  <a:srgbClr val="C8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1" name="Elipse 133"/>
                <p:cNvSpPr>
                  <a:spLocks noChangeArrowheads="1"/>
                </p:cNvSpPr>
                <p:nvPr/>
              </p:nvSpPr>
              <p:spPr bwMode="auto">
                <a:xfrm>
                  <a:off x="3563888" y="4747404"/>
                  <a:ext cx="144016" cy="144016"/>
                </a:xfrm>
                <a:prstGeom prst="ellipse">
                  <a:avLst/>
                </a:prstGeom>
                <a:solidFill>
                  <a:srgbClr val="64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2" name="Elipse 134"/>
                <p:cNvSpPr>
                  <a:spLocks noChangeArrowheads="1"/>
                </p:cNvSpPr>
                <p:nvPr/>
              </p:nvSpPr>
              <p:spPr bwMode="auto">
                <a:xfrm>
                  <a:off x="3347864" y="5040402"/>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3" name="Elipse 135"/>
                <p:cNvSpPr>
                  <a:spLocks noChangeArrowheads="1"/>
                </p:cNvSpPr>
                <p:nvPr/>
              </p:nvSpPr>
              <p:spPr bwMode="auto">
                <a:xfrm>
                  <a:off x="3779292" y="5184418"/>
                  <a:ext cx="144016" cy="144016"/>
                </a:xfrm>
                <a:prstGeom prst="ellipse">
                  <a:avLst/>
                </a:prstGeom>
                <a:solidFill>
                  <a:srgbClr val="00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4" name="Elipse 136"/>
                <p:cNvSpPr>
                  <a:spLocks noChangeArrowheads="1"/>
                </p:cNvSpPr>
                <p:nvPr/>
              </p:nvSpPr>
              <p:spPr bwMode="auto">
                <a:xfrm>
                  <a:off x="4753496" y="5059214"/>
                  <a:ext cx="144016" cy="144016"/>
                </a:xfrm>
                <a:prstGeom prst="ellipse">
                  <a:avLst/>
                </a:prstGeom>
                <a:solidFill>
                  <a:srgbClr val="FFC8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5" name="Elipse 137"/>
                <p:cNvSpPr>
                  <a:spLocks noChangeArrowheads="1"/>
                </p:cNvSpPr>
                <p:nvPr/>
              </p:nvSpPr>
              <p:spPr bwMode="auto">
                <a:xfrm>
                  <a:off x="4948436" y="5256426"/>
                  <a:ext cx="144016" cy="144016"/>
                </a:xfrm>
                <a:prstGeom prst="ellipse">
                  <a:avLst/>
                </a:prstGeom>
                <a:solidFill>
                  <a:srgbClr val="FF0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976" name="Elipse 138"/>
                <p:cNvSpPr>
                  <a:spLocks noChangeArrowheads="1"/>
                </p:cNvSpPr>
                <p:nvPr/>
              </p:nvSpPr>
              <p:spPr bwMode="auto">
                <a:xfrm>
                  <a:off x="5002668" y="4987206"/>
                  <a:ext cx="144016" cy="144016"/>
                </a:xfrm>
                <a:prstGeom prst="ellipse">
                  <a:avLst/>
                </a:prstGeom>
                <a:solidFill>
                  <a:srgbClr val="FF0064"/>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
            <p:nvSpPr>
              <p:cNvPr id="39952" name="Retângulo 43"/>
              <p:cNvSpPr>
                <a:spLocks noChangeArrowheads="1"/>
              </p:cNvSpPr>
              <p:nvPr/>
            </p:nvSpPr>
            <p:spPr bwMode="auto">
              <a:xfrm>
                <a:off x="4158735" y="5513378"/>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1</a:t>
                </a:r>
                <a:endParaRPr lang="pt-BR" altLang="pt-BR" sz="1600"/>
              </a:p>
            </p:txBody>
          </p:sp>
          <p:sp>
            <p:nvSpPr>
              <p:cNvPr id="39953" name="Retângulo 44"/>
              <p:cNvSpPr>
                <a:spLocks noChangeArrowheads="1"/>
              </p:cNvSpPr>
              <p:nvPr/>
            </p:nvSpPr>
            <p:spPr bwMode="auto">
              <a:xfrm rot="-5400000">
                <a:off x="2442740" y="4263858"/>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a:latin typeface="Times New Roman" charset="0"/>
                    <a:cs typeface="Times New Roman" charset="0"/>
                  </a:rPr>
                  <a:t>x</a:t>
                </a:r>
                <a:r>
                  <a:rPr lang="pt-BR" altLang="pt-BR" sz="1600" baseline="-25000">
                    <a:latin typeface="Times New Roman" charset="0"/>
                    <a:cs typeface="Times New Roman" charset="0"/>
                  </a:rPr>
                  <a:t>2</a:t>
                </a:r>
                <a:endParaRPr lang="pt-BR" altLang="pt-BR" sz="1600"/>
              </a:p>
            </p:txBody>
          </p:sp>
        </p:grpSp>
        <p:sp>
          <p:nvSpPr>
            <p:cNvPr id="39950" name="Retângulo 9"/>
            <p:cNvSpPr>
              <a:spLocks noChangeArrowheads="1"/>
            </p:cNvSpPr>
            <p:nvPr/>
          </p:nvSpPr>
          <p:spPr bwMode="auto">
            <a:xfrm>
              <a:off x="4677287" y="3617632"/>
              <a:ext cx="180000" cy="180000"/>
            </a:xfrm>
            <a:prstGeom prst="rect">
              <a:avLst/>
            </a:prstGeom>
            <a:solidFill>
              <a:schemeClr val="tx1"/>
            </a:solidFill>
            <a:ln w="9525" algn="ctr">
              <a:solidFill>
                <a:schemeClr val="tx1"/>
              </a:solidFill>
              <a:round/>
              <a:headEnd/>
              <a:tailEnd/>
            </a:ln>
          </p:spPr>
          <p:txBody>
            <a:bodyPr anchor="ct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400" i="1">
                  <a:solidFill>
                    <a:schemeClr val="bg1"/>
                  </a:solidFill>
                  <a:latin typeface="Times New Roman" charset="0"/>
                  <a:cs typeface="Times New Roman" charset="0"/>
                </a:rPr>
                <a:t>w</a:t>
              </a:r>
            </a:p>
          </p:txBody>
        </p:sp>
      </p:grpSp>
      <p:sp>
        <p:nvSpPr>
          <p:cNvPr id="6" name="Retângulo 5"/>
          <p:cNvSpPr>
            <a:spLocks noChangeArrowheads="1"/>
          </p:cNvSpPr>
          <p:nvPr/>
        </p:nvSpPr>
        <p:spPr bwMode="auto">
          <a:xfrm>
            <a:off x="5076825" y="4889475"/>
            <a:ext cx="6524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i="1">
                <a:latin typeface="Times New Roman" charset="0"/>
                <a:cs typeface="Times New Roman" charset="0"/>
              </a:rPr>
              <a:t>m</a:t>
            </a:r>
            <a:r>
              <a:rPr lang="pt-BR" altLang="pt-BR" sz="1600">
                <a:latin typeface="Times New Roman" charset="0"/>
                <a:cs typeface="Times New Roman" charset="0"/>
              </a:rPr>
              <a:t> </a:t>
            </a:r>
            <a:r>
              <a:rPr lang="pt-BR" altLang="pt-BR" sz="1600">
                <a:latin typeface="Times New Roman" charset="0"/>
                <a:cs typeface="Times New Roman" charset="0"/>
                <a:sym typeface="Symbol" pitchFamily="18" charset="2"/>
              </a:rPr>
              <a:t>&gt; 1</a:t>
            </a:r>
            <a:endParaRPr lang="pt-BR" altLang="pt-BR" sz="1600">
              <a:latin typeface="Times New Roman" charset="0"/>
              <a:cs typeface="Times New Roman" charset="0"/>
            </a:endParaRPr>
          </a:p>
        </p:txBody>
      </p:sp>
      <p:sp>
        <p:nvSpPr>
          <p:cNvPr id="9" name="CaixaDeTexto 8"/>
          <p:cNvSpPr txBox="1">
            <a:spLocks noChangeArrowheads="1"/>
          </p:cNvSpPr>
          <p:nvPr/>
        </p:nvSpPr>
        <p:spPr bwMode="auto">
          <a:xfrm>
            <a:off x="3286125" y="3827810"/>
            <a:ext cx="3254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i="1" dirty="0" err="1">
                <a:latin typeface="Times New Roman" charset="0"/>
                <a:cs typeface="Times New Roman" charset="0"/>
              </a:rPr>
              <a:t>p</a:t>
            </a:r>
            <a:r>
              <a:rPr lang="pt-BR" altLang="pt-BR" sz="1600" i="1" baseline="-25000" dirty="0" err="1">
                <a:latin typeface="Times New Roman" charset="0"/>
                <a:cs typeface="Times New Roman" charset="0"/>
              </a:rPr>
              <a:t>j</a:t>
            </a:r>
            <a:endParaRPr lang="pt-BR" altLang="pt-BR" sz="1600" i="1" baseline="-25000" dirty="0">
              <a:latin typeface="Times New Roman" charset="0"/>
              <a:cs typeface="Times New Roman" charset="0"/>
            </a:endParaRPr>
          </a:p>
        </p:txBody>
      </p:sp>
      <p:sp>
        <p:nvSpPr>
          <p:cNvPr id="5" name="Espaço Reservado para Número de Slide 4"/>
          <p:cNvSpPr>
            <a:spLocks noGrp="1"/>
          </p:cNvSpPr>
          <p:nvPr>
            <p:ph type="sldNum" sz="quarter" idx="12"/>
          </p:nvPr>
        </p:nvSpPr>
        <p:spPr/>
        <p:txBody>
          <a:bodyPr/>
          <a:lstStyle/>
          <a:p>
            <a:pPr>
              <a:defRPr/>
            </a:pPr>
            <a:fld id="{B87036B1-8F73-41D2-9301-9FCB52CF608F}" type="slidenum">
              <a:rPr lang="pt-BR"/>
              <a:pPr>
                <a:defRPr/>
              </a:pPr>
              <a:t>71</a:t>
            </a:fld>
            <a:endParaRPr lang="pt-BR"/>
          </a:p>
        </p:txBody>
      </p:sp>
      <p:grpSp>
        <p:nvGrpSpPr>
          <p:cNvPr id="8" name="Grupo 7"/>
          <p:cNvGrpSpPr/>
          <p:nvPr/>
        </p:nvGrpSpPr>
        <p:grpSpPr>
          <a:xfrm>
            <a:off x="2911474" y="4126260"/>
            <a:ext cx="942976" cy="742950"/>
            <a:chOff x="2911474" y="3900488"/>
            <a:chExt cx="942976" cy="742950"/>
          </a:xfrm>
        </p:grpSpPr>
        <p:cxnSp>
          <p:nvCxnSpPr>
            <p:cNvPr id="39947" name="Conector de seta reta 48"/>
            <p:cNvCxnSpPr>
              <a:cxnSpLocks noChangeShapeType="1"/>
            </p:cNvCxnSpPr>
            <p:nvPr/>
          </p:nvCxnSpPr>
          <p:spPr bwMode="auto">
            <a:xfrm flipV="1">
              <a:off x="2911474" y="3900488"/>
              <a:ext cx="327701" cy="7429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7" name="Objeto 6"/>
            <p:cNvGraphicFramePr>
              <a:graphicFrameLocks noChangeAspect="1"/>
            </p:cNvGraphicFramePr>
            <p:nvPr>
              <p:extLst>
                <p:ext uri="{D42A27DB-BD31-4B8C-83A1-F6EECF244321}">
                  <p14:modId xmlns:p14="http://schemas.microsoft.com/office/powerpoint/2010/main" val="3373972686"/>
                </p:ext>
              </p:extLst>
            </p:nvPr>
          </p:nvGraphicFramePr>
          <p:xfrm>
            <a:off x="3160713" y="4064000"/>
            <a:ext cx="693737" cy="363538"/>
          </p:xfrm>
          <a:graphic>
            <a:graphicData uri="http://schemas.openxmlformats.org/presentationml/2006/ole">
              <mc:AlternateContent xmlns:mc="http://schemas.openxmlformats.org/markup-compatibility/2006">
                <mc:Choice xmlns:v="urn:schemas-microsoft-com:vml" Requires="v">
                  <p:oleObj name="Equation" r:id="rId2" imgW="533160" imgH="279360" progId="Equation.DSMT4">
                    <p:embed/>
                  </p:oleObj>
                </mc:Choice>
                <mc:Fallback>
                  <p:oleObj name="Equation" r:id="rId2" imgW="533160" imgH="279360" progId="Equation.DSMT4">
                    <p:embed/>
                    <p:pic>
                      <p:nvPicPr>
                        <p:cNvPr id="7" name="Objeto 6"/>
                        <p:cNvPicPr>
                          <a:picLocks noChangeAspect="1" noChangeArrowheads="1"/>
                        </p:cNvPicPr>
                        <p:nvPr/>
                      </p:nvPicPr>
                      <p:blipFill>
                        <a:blip r:embed="rId3"/>
                        <a:srcRect/>
                        <a:stretch>
                          <a:fillRect/>
                        </a:stretch>
                      </p:blipFill>
                      <p:spPr bwMode="auto">
                        <a:xfrm>
                          <a:off x="3160713" y="4064000"/>
                          <a:ext cx="6937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3" name="Objeto 42"/>
          <p:cNvGraphicFramePr>
            <a:graphicFrameLocks noChangeAspect="1"/>
          </p:cNvGraphicFramePr>
          <p:nvPr>
            <p:extLst>
              <p:ext uri="{D42A27DB-BD31-4B8C-83A1-F6EECF244321}">
                <p14:modId xmlns:p14="http://schemas.microsoft.com/office/powerpoint/2010/main" val="599494838"/>
              </p:ext>
            </p:extLst>
          </p:nvPr>
        </p:nvGraphicFramePr>
        <p:xfrm>
          <a:off x="4752181" y="3295845"/>
          <a:ext cx="3103563" cy="1550987"/>
        </p:xfrm>
        <a:graphic>
          <a:graphicData uri="http://schemas.openxmlformats.org/presentationml/2006/ole">
            <mc:AlternateContent xmlns:mc="http://schemas.openxmlformats.org/markup-compatibility/2006">
              <mc:Choice xmlns:v="urn:schemas-microsoft-com:vml" Requires="v">
                <p:oleObj name="Equation" r:id="rId4" imgW="2387520" imgH="1193760" progId="Equation.DSMT4">
                  <p:embed/>
                </p:oleObj>
              </mc:Choice>
              <mc:Fallback>
                <p:oleObj name="Equation" r:id="rId4" imgW="2387520" imgH="1193760" progId="Equation.DSMT4">
                  <p:embed/>
                  <p:pic>
                    <p:nvPicPr>
                      <p:cNvPr id="43" name="Objeto 42"/>
                      <p:cNvPicPr>
                        <a:picLocks noChangeAspect="1" noChangeArrowheads="1"/>
                      </p:cNvPicPr>
                      <p:nvPr/>
                    </p:nvPicPr>
                    <p:blipFill>
                      <a:blip r:embed="rId5"/>
                      <a:srcRect/>
                      <a:stretch>
                        <a:fillRect/>
                      </a:stretch>
                    </p:blipFill>
                    <p:spPr bwMode="auto">
                      <a:xfrm>
                        <a:off x="4752181" y="3295845"/>
                        <a:ext cx="3103563"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 grpId="0" build="p"/>
      <p:bldP spid="6"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Mapas de Incerteza</a:t>
            </a:r>
          </a:p>
        </p:txBody>
      </p:sp>
      <p:sp>
        <p:nvSpPr>
          <p:cNvPr id="19" name="Text Box 68"/>
          <p:cNvSpPr txBox="1">
            <a:spLocks noChangeArrowheads="1"/>
          </p:cNvSpPr>
          <p:nvPr/>
        </p:nvSpPr>
        <p:spPr bwMode="auto">
          <a:xfrm>
            <a:off x="684213" y="1325081"/>
            <a:ext cx="7416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buFontTx/>
              <a:buNone/>
            </a:pPr>
            <a:r>
              <a:rPr lang="pt-BR" altLang="pt-BR" sz="1600" dirty="0"/>
              <a:t>Usualmente a avaliação de uma classificação é feita através de índices globais (exatidão global, </a:t>
            </a:r>
            <a:r>
              <a:rPr lang="pt-BR" altLang="pt-BR" sz="1600" dirty="0" err="1"/>
              <a:t>kappa</a:t>
            </a:r>
            <a:r>
              <a:rPr lang="pt-BR" altLang="pt-BR" sz="1600" dirty="0"/>
              <a:t>, tau, </a:t>
            </a:r>
            <a:r>
              <a:rPr lang="pt-BR" altLang="pt-BR" sz="1600" dirty="0" err="1"/>
              <a:t>etc</a:t>
            </a:r>
            <a:r>
              <a:rPr lang="pt-BR" altLang="pt-BR" sz="1600" dirty="0"/>
              <a:t>) que refletem uma condição geral de acertos e erros mas podem esconder defeitos e qualidades locais</a:t>
            </a:r>
          </a:p>
          <a:p>
            <a:pPr eaLnBrk="1" hangingPunct="1">
              <a:lnSpc>
                <a:spcPct val="150000"/>
              </a:lnSpc>
              <a:spcBef>
                <a:spcPct val="0"/>
              </a:spcBef>
              <a:buFontTx/>
              <a:buNone/>
            </a:pPr>
            <a:r>
              <a:rPr lang="pt-BR" altLang="pt-BR" sz="1600" dirty="0"/>
              <a:t>As incertezas oriundas da classificação são quase sempre ignoradas durante o processo de avaliação de um mapa temático</a:t>
            </a:r>
          </a:p>
          <a:p>
            <a:pPr eaLnBrk="1" hangingPunct="1">
              <a:lnSpc>
                <a:spcPct val="150000"/>
              </a:lnSpc>
              <a:spcBef>
                <a:spcPct val="0"/>
              </a:spcBef>
              <a:buFontTx/>
              <a:buNone/>
            </a:pPr>
            <a:endParaRPr lang="pt-BR" altLang="pt-BR" sz="1600" dirty="0"/>
          </a:p>
          <a:p>
            <a:pPr eaLnBrk="1" hangingPunct="1">
              <a:lnSpc>
                <a:spcPct val="150000"/>
              </a:lnSpc>
              <a:spcBef>
                <a:spcPct val="0"/>
              </a:spcBef>
              <a:buFontTx/>
              <a:buNone/>
            </a:pPr>
            <a:r>
              <a:rPr lang="pt-BR" altLang="pt-BR" sz="1600" dirty="0"/>
              <a:t>Mas como avaliar as incertezas espacialmente distribuídas?</a:t>
            </a:r>
          </a:p>
          <a:p>
            <a:pPr eaLnBrk="1" hangingPunct="1">
              <a:lnSpc>
                <a:spcPct val="150000"/>
              </a:lnSpc>
              <a:spcBef>
                <a:spcPct val="0"/>
              </a:spcBef>
            </a:pPr>
            <a:r>
              <a:rPr lang="pt-BR" altLang="pt-BR" sz="1600" dirty="0"/>
              <a:t>Definição explícita das incertezas do classificador: através da comparação das regras de decisão que levaram a escolha de uma dentre as várias classes possíveis (rotulação </a:t>
            </a:r>
            <a:r>
              <a:rPr lang="pt-BR" altLang="pt-BR" sz="1600" i="1" dirty="0"/>
              <a:t>soft</a:t>
            </a:r>
            <a:r>
              <a:rPr lang="pt-BR" altLang="pt-BR" sz="1600" dirty="0"/>
              <a:t>)</a:t>
            </a:r>
          </a:p>
          <a:p>
            <a:pPr eaLnBrk="1" hangingPunct="1">
              <a:lnSpc>
                <a:spcPct val="150000"/>
              </a:lnSpc>
              <a:spcBef>
                <a:spcPct val="0"/>
              </a:spcBef>
            </a:pPr>
            <a:r>
              <a:rPr lang="pt-BR" altLang="pt-BR" sz="1600" dirty="0"/>
              <a:t>Simulação Monte Carlo (quando não se tem acesso às regras de decisão): através da replicação do processo de classificação, a partir de diferentes amostras, gerando muitos mapas possíveis e contabilizando a frequência com que cada classe ocorreu nas diversas simulações</a:t>
            </a:r>
          </a:p>
          <a:p>
            <a:pPr marL="0" indent="0" defTabSz="268288" eaLnBrk="1" hangingPunct="1">
              <a:lnSpc>
                <a:spcPct val="150000"/>
              </a:lnSpc>
              <a:spcBef>
                <a:spcPct val="0"/>
              </a:spcBef>
              <a:buNone/>
            </a:pPr>
            <a:r>
              <a:rPr lang="pt-BR" altLang="pt-BR" sz="1600" dirty="0"/>
              <a:t>   Esta abordagem é semelhante a feita pelo classificador </a:t>
            </a:r>
            <a:r>
              <a:rPr lang="pt-BR" altLang="pt-BR" sz="1600" i="1" dirty="0" err="1"/>
              <a:t>Random</a:t>
            </a:r>
            <a:r>
              <a:rPr lang="pt-BR" altLang="pt-BR" sz="1600" i="1" dirty="0"/>
              <a:t> Forest</a:t>
            </a:r>
          </a:p>
        </p:txBody>
      </p:sp>
      <p:sp>
        <p:nvSpPr>
          <p:cNvPr id="2" name="Espaço Reservado para Número de Slide 1"/>
          <p:cNvSpPr>
            <a:spLocks noGrp="1"/>
          </p:cNvSpPr>
          <p:nvPr>
            <p:ph type="sldNum" sz="quarter" idx="12"/>
          </p:nvPr>
        </p:nvSpPr>
        <p:spPr/>
        <p:txBody>
          <a:bodyPr/>
          <a:lstStyle/>
          <a:p>
            <a:pPr>
              <a:defRPr/>
            </a:pPr>
            <a:fld id="{BA82F4E7-64C8-449B-91A3-87202709B0C9}" type="slidenum">
              <a:rPr lang="pt-BR"/>
              <a:pPr>
                <a:defRPr/>
              </a:pPr>
              <a:t>72</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Medidas de Incerteza</a:t>
            </a:r>
          </a:p>
        </p:txBody>
      </p:sp>
      <p:sp>
        <p:nvSpPr>
          <p:cNvPr id="42004" name="Text Box 68"/>
          <p:cNvSpPr txBox="1">
            <a:spLocks noChangeArrowheads="1"/>
          </p:cNvSpPr>
          <p:nvPr/>
        </p:nvSpPr>
        <p:spPr bwMode="auto">
          <a:xfrm>
            <a:off x="647699" y="1268760"/>
            <a:ext cx="817277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lnSpc>
                <a:spcPct val="150000"/>
              </a:lnSpc>
              <a:spcBef>
                <a:spcPct val="0"/>
              </a:spcBef>
              <a:buNone/>
            </a:pPr>
            <a:r>
              <a:rPr lang="pt-BR" altLang="pt-BR" sz="1600" dirty="0"/>
              <a:t>Considerando um elemento </a:t>
            </a:r>
            <a:r>
              <a:rPr lang="pt-BR" altLang="pt-BR" sz="1600" i="1" dirty="0">
                <a:latin typeface="Times New Roman" panose="02020603050405020304" pitchFamily="18" charset="0"/>
                <a:cs typeface="Times New Roman" panose="02020603050405020304" pitchFamily="18" charset="0"/>
              </a:rPr>
              <a:t>w</a:t>
            </a:r>
            <a:r>
              <a:rPr lang="pt-BR" altLang="pt-BR" sz="1600" dirty="0"/>
              <a:t> que pode ser atribuído a classe </a:t>
            </a:r>
            <a:r>
              <a:rPr lang="pt-BR" altLang="pt-BR" sz="1600" i="1" dirty="0">
                <a:latin typeface="Times New Roman" panose="02020603050405020304" pitchFamily="18" charset="0"/>
                <a:cs typeface="Times New Roman" panose="02020603050405020304" pitchFamily="18" charset="0"/>
              </a:rPr>
              <a:t>K</a:t>
            </a:r>
            <a:r>
              <a:rPr lang="pt-BR" altLang="pt-BR" sz="1600" i="1" baseline="-25000" dirty="0">
                <a:latin typeface="Times New Roman" panose="02020603050405020304" pitchFamily="18" charset="0"/>
                <a:cs typeface="Times New Roman" panose="02020603050405020304" pitchFamily="18" charset="0"/>
              </a:rPr>
              <a:t>i</a:t>
            </a:r>
            <a:r>
              <a:rPr lang="pt-BR" altLang="pt-BR" sz="1600" dirty="0"/>
              <a:t> dentre as </a:t>
            </a:r>
            <a:r>
              <a:rPr lang="pt-BR" altLang="pt-BR" sz="1600" i="1" dirty="0">
                <a:latin typeface="Times New Roman" panose="02020603050405020304" pitchFamily="18" charset="0"/>
                <a:cs typeface="Times New Roman" panose="02020603050405020304" pitchFamily="18" charset="0"/>
              </a:rPr>
              <a:t>C</a:t>
            </a:r>
            <a:r>
              <a:rPr lang="pt-BR" altLang="pt-BR" sz="1600" dirty="0"/>
              <a:t> classes possíveis, podemos utilizar as seguintes medidas para representar a incerteza desta atribuição:</a:t>
            </a:r>
          </a:p>
          <a:p>
            <a:pPr marL="355600" indent="-355600" eaLnBrk="1" hangingPunct="1">
              <a:lnSpc>
                <a:spcPct val="150000"/>
              </a:lnSpc>
              <a:spcBef>
                <a:spcPct val="0"/>
              </a:spcBef>
              <a:buNone/>
            </a:pPr>
            <a:r>
              <a:rPr lang="pt-BR" altLang="pt-BR" sz="1600" dirty="0"/>
              <a:t>Baseando-se na </a:t>
            </a:r>
            <a:r>
              <a:rPr lang="pt-BR" altLang="pt-BR" sz="1600" dirty="0">
                <a:solidFill>
                  <a:srgbClr val="FF0000"/>
                </a:solidFill>
              </a:rPr>
              <a:t>função de probabilidade</a:t>
            </a:r>
          </a:p>
        </p:txBody>
      </p:sp>
      <p:sp>
        <p:nvSpPr>
          <p:cNvPr id="2" name="Espaço Reservado para Número de Slide 1"/>
          <p:cNvSpPr>
            <a:spLocks noGrp="1"/>
          </p:cNvSpPr>
          <p:nvPr>
            <p:ph type="sldNum" sz="quarter" idx="12"/>
          </p:nvPr>
        </p:nvSpPr>
        <p:spPr/>
        <p:txBody>
          <a:bodyPr/>
          <a:lstStyle/>
          <a:p>
            <a:pPr>
              <a:defRPr/>
            </a:pPr>
            <a:fld id="{2DFE4141-C001-440A-9F02-318BA0137E94}" type="slidenum">
              <a:rPr lang="pt-BR"/>
              <a:pPr>
                <a:defRPr/>
              </a:pPr>
              <a:t>73</a:t>
            </a:fld>
            <a:endParaRPr lang="pt-BR"/>
          </a:p>
        </p:txBody>
      </p:sp>
      <p:sp>
        <p:nvSpPr>
          <p:cNvPr id="27" name="Text Box 68"/>
          <p:cNvSpPr txBox="1">
            <a:spLocks noChangeArrowheads="1"/>
          </p:cNvSpPr>
          <p:nvPr/>
        </p:nvSpPr>
        <p:spPr bwMode="auto">
          <a:xfrm>
            <a:off x="628728" y="2708920"/>
            <a:ext cx="7416722"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Entropia de Shannon</a:t>
            </a:r>
          </a:p>
        </p:txBody>
      </p:sp>
      <p:graphicFrame>
        <p:nvGraphicFramePr>
          <p:cNvPr id="5" name="Objeto 4"/>
          <p:cNvGraphicFramePr>
            <a:graphicFrameLocks noChangeAspect="1"/>
          </p:cNvGraphicFramePr>
          <p:nvPr>
            <p:extLst>
              <p:ext uri="{D42A27DB-BD31-4B8C-83A1-F6EECF244321}">
                <p14:modId xmlns:p14="http://schemas.microsoft.com/office/powerpoint/2010/main" val="2957968526"/>
              </p:ext>
            </p:extLst>
          </p:nvPr>
        </p:nvGraphicFramePr>
        <p:xfrm>
          <a:off x="1016000" y="3155752"/>
          <a:ext cx="3038475" cy="561975"/>
        </p:xfrm>
        <a:graphic>
          <a:graphicData uri="http://schemas.openxmlformats.org/presentationml/2006/ole">
            <mc:AlternateContent xmlns:mc="http://schemas.openxmlformats.org/markup-compatibility/2006">
              <mc:Choice xmlns:v="urn:schemas-microsoft-com:vml" Requires="v">
                <p:oleObj name="Equation" r:id="rId2" imgW="2336760" imgH="431640" progId="Equation.DSMT4">
                  <p:embed/>
                </p:oleObj>
              </mc:Choice>
              <mc:Fallback>
                <p:oleObj name="Equation" r:id="rId2" imgW="2336760" imgH="431640" progId="Equation.DSMT4">
                  <p:embed/>
                  <p:pic>
                    <p:nvPicPr>
                      <p:cNvPr id="5" name="Objeto 4"/>
                      <p:cNvPicPr>
                        <a:picLocks noChangeAspect="1" noChangeArrowheads="1"/>
                      </p:cNvPicPr>
                      <p:nvPr/>
                    </p:nvPicPr>
                    <p:blipFill>
                      <a:blip r:embed="rId3"/>
                      <a:srcRect/>
                      <a:stretch>
                        <a:fillRect/>
                      </a:stretch>
                    </p:blipFill>
                    <p:spPr bwMode="auto">
                      <a:xfrm>
                        <a:off x="1016000" y="3155752"/>
                        <a:ext cx="3038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to 30"/>
          <p:cNvGraphicFramePr>
            <a:graphicFrameLocks noChangeAspect="1"/>
          </p:cNvGraphicFramePr>
          <p:nvPr>
            <p:extLst>
              <p:ext uri="{D42A27DB-BD31-4B8C-83A1-F6EECF244321}">
                <p14:modId xmlns:p14="http://schemas.microsoft.com/office/powerpoint/2010/main" val="935057263"/>
              </p:ext>
            </p:extLst>
          </p:nvPr>
        </p:nvGraphicFramePr>
        <p:xfrm>
          <a:off x="4435798" y="3298627"/>
          <a:ext cx="1503362" cy="296862"/>
        </p:xfrm>
        <a:graphic>
          <a:graphicData uri="http://schemas.openxmlformats.org/presentationml/2006/ole">
            <mc:AlternateContent xmlns:mc="http://schemas.openxmlformats.org/markup-compatibility/2006">
              <mc:Choice xmlns:v="urn:schemas-microsoft-com:vml" Requires="v">
                <p:oleObj name="Equation" r:id="rId4" imgW="1155600" imgH="228600" progId="Equation.DSMT4">
                  <p:embed/>
                </p:oleObj>
              </mc:Choice>
              <mc:Fallback>
                <p:oleObj name="Equation" r:id="rId4" imgW="1155600" imgH="228600" progId="Equation.DSMT4">
                  <p:embed/>
                  <p:pic>
                    <p:nvPicPr>
                      <p:cNvPr id="31" name="Objeto 30"/>
                      <p:cNvPicPr>
                        <a:picLocks noChangeAspect="1" noChangeArrowheads="1"/>
                      </p:cNvPicPr>
                      <p:nvPr/>
                    </p:nvPicPr>
                    <p:blipFill>
                      <a:blip r:embed="rId5"/>
                      <a:srcRect/>
                      <a:stretch>
                        <a:fillRect/>
                      </a:stretch>
                    </p:blipFill>
                    <p:spPr bwMode="auto">
                      <a:xfrm>
                        <a:off x="4435798" y="3298627"/>
                        <a:ext cx="15033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68"/>
          <p:cNvSpPr txBox="1">
            <a:spLocks noChangeArrowheads="1"/>
          </p:cNvSpPr>
          <p:nvPr/>
        </p:nvSpPr>
        <p:spPr bwMode="auto">
          <a:xfrm>
            <a:off x="628728" y="3645719"/>
            <a:ext cx="7416407"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Razão de Incerteza</a:t>
            </a:r>
          </a:p>
        </p:txBody>
      </p:sp>
      <p:graphicFrame>
        <p:nvGraphicFramePr>
          <p:cNvPr id="30" name="Objeto 29"/>
          <p:cNvGraphicFramePr>
            <a:graphicFrameLocks noChangeAspect="1"/>
          </p:cNvGraphicFramePr>
          <p:nvPr>
            <p:extLst>
              <p:ext uri="{D42A27DB-BD31-4B8C-83A1-F6EECF244321}">
                <p14:modId xmlns:p14="http://schemas.microsoft.com/office/powerpoint/2010/main" val="2053412820"/>
              </p:ext>
            </p:extLst>
          </p:nvPr>
        </p:nvGraphicFramePr>
        <p:xfrm>
          <a:off x="1016000" y="4153992"/>
          <a:ext cx="2654300" cy="990600"/>
        </p:xfrm>
        <a:graphic>
          <a:graphicData uri="http://schemas.openxmlformats.org/presentationml/2006/ole">
            <mc:AlternateContent xmlns:mc="http://schemas.openxmlformats.org/markup-compatibility/2006">
              <mc:Choice xmlns:v="urn:schemas-microsoft-com:vml" Requires="v">
                <p:oleObj name="Equation" r:id="rId6" imgW="2044440" imgH="761760" progId="Equation.DSMT4">
                  <p:embed/>
                </p:oleObj>
              </mc:Choice>
              <mc:Fallback>
                <p:oleObj name="Equation" r:id="rId6" imgW="2044440" imgH="761760" progId="Equation.DSMT4">
                  <p:embed/>
                  <p:pic>
                    <p:nvPicPr>
                      <p:cNvPr id="30" name="Objeto 29"/>
                      <p:cNvPicPr>
                        <a:picLocks noChangeAspect="1" noChangeArrowheads="1"/>
                      </p:cNvPicPr>
                      <p:nvPr/>
                    </p:nvPicPr>
                    <p:blipFill>
                      <a:blip r:embed="rId7"/>
                      <a:srcRect/>
                      <a:stretch>
                        <a:fillRect/>
                      </a:stretch>
                    </p:blipFill>
                    <p:spPr bwMode="auto">
                      <a:xfrm>
                        <a:off x="1016000" y="4153992"/>
                        <a:ext cx="2654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to 39"/>
          <p:cNvGraphicFramePr>
            <a:graphicFrameLocks noChangeAspect="1"/>
          </p:cNvGraphicFramePr>
          <p:nvPr>
            <p:extLst>
              <p:ext uri="{D42A27DB-BD31-4B8C-83A1-F6EECF244321}">
                <p14:modId xmlns:p14="http://schemas.microsoft.com/office/powerpoint/2010/main" val="4108373820"/>
              </p:ext>
            </p:extLst>
          </p:nvPr>
        </p:nvGraphicFramePr>
        <p:xfrm>
          <a:off x="4067944" y="4527584"/>
          <a:ext cx="1104900" cy="263525"/>
        </p:xfrm>
        <a:graphic>
          <a:graphicData uri="http://schemas.openxmlformats.org/presentationml/2006/ole">
            <mc:AlternateContent xmlns:mc="http://schemas.openxmlformats.org/markup-compatibility/2006">
              <mc:Choice xmlns:v="urn:schemas-microsoft-com:vml" Requires="v">
                <p:oleObj name="Equation" r:id="rId8" imgW="850680" imgH="203040" progId="Equation.DSMT4">
                  <p:embed/>
                </p:oleObj>
              </mc:Choice>
              <mc:Fallback>
                <p:oleObj name="Equation" r:id="rId8" imgW="850680" imgH="203040" progId="Equation.DSMT4">
                  <p:embed/>
                  <p:pic>
                    <p:nvPicPr>
                      <p:cNvPr id="40" name="Objeto 39"/>
                      <p:cNvPicPr>
                        <a:picLocks noChangeAspect="1" noChangeArrowheads="1"/>
                      </p:cNvPicPr>
                      <p:nvPr/>
                    </p:nvPicPr>
                    <p:blipFill>
                      <a:blip r:embed="rId9"/>
                      <a:srcRect/>
                      <a:stretch>
                        <a:fillRect/>
                      </a:stretch>
                    </p:blipFill>
                    <p:spPr bwMode="auto">
                      <a:xfrm>
                        <a:off x="4067944" y="4527584"/>
                        <a:ext cx="11049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tângulo 3"/>
          <p:cNvSpPr/>
          <p:nvPr/>
        </p:nvSpPr>
        <p:spPr>
          <a:xfrm>
            <a:off x="6214303" y="3284984"/>
            <a:ext cx="2246129" cy="276999"/>
          </a:xfrm>
          <a:prstGeom prst="rect">
            <a:avLst/>
          </a:prstGeom>
        </p:spPr>
        <p:txBody>
          <a:bodyPr wrap="none">
            <a:spAutoFit/>
          </a:bodyPr>
          <a:lstStyle/>
          <a:p>
            <a:r>
              <a:rPr lang="pt-BR" altLang="pt-BR" dirty="0"/>
              <a:t>(o log pode ter outras bases)</a:t>
            </a:r>
            <a:endParaRPr lang="pt-BR" dirty="0"/>
          </a:p>
        </p:txBody>
      </p:sp>
      <p:sp>
        <p:nvSpPr>
          <p:cNvPr id="32" name="Text Box 68"/>
          <p:cNvSpPr txBox="1">
            <a:spLocks noChangeArrowheads="1"/>
          </p:cNvSpPr>
          <p:nvPr/>
        </p:nvSpPr>
        <p:spPr bwMode="auto">
          <a:xfrm>
            <a:off x="628728" y="5085879"/>
            <a:ext cx="7416407"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Complementar da Probabilidade Máxima</a:t>
            </a:r>
          </a:p>
        </p:txBody>
      </p:sp>
      <p:graphicFrame>
        <p:nvGraphicFramePr>
          <p:cNvPr id="34" name="Objeto 33"/>
          <p:cNvGraphicFramePr>
            <a:graphicFrameLocks noChangeAspect="1"/>
          </p:cNvGraphicFramePr>
          <p:nvPr>
            <p:extLst>
              <p:ext uri="{D42A27DB-BD31-4B8C-83A1-F6EECF244321}">
                <p14:modId xmlns:p14="http://schemas.microsoft.com/office/powerpoint/2010/main" val="1010437997"/>
              </p:ext>
            </p:extLst>
          </p:nvPr>
        </p:nvGraphicFramePr>
        <p:xfrm>
          <a:off x="1016000" y="5544528"/>
          <a:ext cx="2522537" cy="330200"/>
        </p:xfrm>
        <a:graphic>
          <a:graphicData uri="http://schemas.openxmlformats.org/presentationml/2006/ole">
            <mc:AlternateContent xmlns:mc="http://schemas.openxmlformats.org/markup-compatibility/2006">
              <mc:Choice xmlns:v="urn:schemas-microsoft-com:vml" Requires="v">
                <p:oleObj name="Equation" r:id="rId10" imgW="1942920" imgH="253800" progId="Equation.DSMT4">
                  <p:embed/>
                </p:oleObj>
              </mc:Choice>
              <mc:Fallback>
                <p:oleObj name="Equation" r:id="rId10" imgW="1942920" imgH="253800" progId="Equation.DSMT4">
                  <p:embed/>
                  <p:pic>
                    <p:nvPicPr>
                      <p:cNvPr id="34" name="Objeto 33"/>
                      <p:cNvPicPr>
                        <a:picLocks noChangeAspect="1" noChangeArrowheads="1"/>
                      </p:cNvPicPr>
                      <p:nvPr/>
                    </p:nvPicPr>
                    <p:blipFill>
                      <a:blip r:embed="rId11"/>
                      <a:srcRect/>
                      <a:stretch>
                        <a:fillRect/>
                      </a:stretch>
                    </p:blipFill>
                    <p:spPr bwMode="auto">
                      <a:xfrm>
                        <a:off x="1016000" y="5544528"/>
                        <a:ext cx="25225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to 34"/>
          <p:cNvGraphicFramePr>
            <a:graphicFrameLocks noChangeAspect="1"/>
          </p:cNvGraphicFramePr>
          <p:nvPr>
            <p:extLst>
              <p:ext uri="{D42A27DB-BD31-4B8C-83A1-F6EECF244321}">
                <p14:modId xmlns:p14="http://schemas.microsoft.com/office/powerpoint/2010/main" val="712295950"/>
              </p:ext>
            </p:extLst>
          </p:nvPr>
        </p:nvGraphicFramePr>
        <p:xfrm>
          <a:off x="3929385" y="5577866"/>
          <a:ext cx="1335088" cy="263525"/>
        </p:xfrm>
        <a:graphic>
          <a:graphicData uri="http://schemas.openxmlformats.org/presentationml/2006/ole">
            <mc:AlternateContent xmlns:mc="http://schemas.openxmlformats.org/markup-compatibility/2006">
              <mc:Choice xmlns:v="urn:schemas-microsoft-com:vml" Requires="v">
                <p:oleObj name="Equation" r:id="rId12" imgW="1028520" imgH="203040" progId="Equation.DSMT4">
                  <p:embed/>
                </p:oleObj>
              </mc:Choice>
              <mc:Fallback>
                <p:oleObj name="Equation" r:id="rId12" imgW="1028520" imgH="203040" progId="Equation.DSMT4">
                  <p:embed/>
                  <p:pic>
                    <p:nvPicPr>
                      <p:cNvPr id="35" name="Objeto 34"/>
                      <p:cNvPicPr>
                        <a:picLocks noChangeAspect="1" noChangeArrowheads="1"/>
                      </p:cNvPicPr>
                      <p:nvPr/>
                    </p:nvPicPr>
                    <p:blipFill>
                      <a:blip r:embed="rId13"/>
                      <a:srcRect/>
                      <a:stretch>
                        <a:fillRect/>
                      </a:stretch>
                    </p:blipFill>
                    <p:spPr bwMode="auto">
                      <a:xfrm>
                        <a:off x="3929385" y="5577866"/>
                        <a:ext cx="13350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68">
            <a:extLst>
              <a:ext uri="{FF2B5EF4-FFF2-40B4-BE49-F238E27FC236}">
                <a16:creationId xmlns:a16="http://schemas.microsoft.com/office/drawing/2014/main" id="{6B0215F2-A020-5059-9CAF-7249EA7B228B}"/>
              </a:ext>
            </a:extLst>
          </p:cNvPr>
          <p:cNvSpPr txBox="1">
            <a:spLocks noChangeArrowheads="1"/>
          </p:cNvSpPr>
          <p:nvPr/>
        </p:nvSpPr>
        <p:spPr bwMode="auto">
          <a:xfrm>
            <a:off x="630426" y="5880820"/>
            <a:ext cx="7416407" cy="379784"/>
          </a:xfrm>
          <a:prstGeom prst="rect">
            <a:avLst/>
          </a:prstGeom>
          <a:noFill/>
          <a:ln>
            <a:noFill/>
          </a:ln>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Razão entre 1</a:t>
            </a:r>
            <a:r>
              <a:rPr lang="pt-BR" altLang="pt-BR" sz="1400" u="sng" baseline="30000" dirty="0">
                <a:solidFill>
                  <a:srgbClr val="FF0000"/>
                </a:solidFill>
              </a:rPr>
              <a:t>o</a:t>
            </a:r>
            <a:r>
              <a:rPr lang="pt-BR" altLang="pt-BR" sz="1400" dirty="0">
                <a:solidFill>
                  <a:srgbClr val="FF0000"/>
                </a:solidFill>
              </a:rPr>
              <a:t> e 2</a:t>
            </a:r>
            <a:r>
              <a:rPr lang="pt-BR" altLang="pt-BR" sz="1400" u="sng" baseline="30000" dirty="0">
                <a:solidFill>
                  <a:srgbClr val="FF0000"/>
                </a:solidFill>
              </a:rPr>
              <a:t>o</a:t>
            </a:r>
            <a:r>
              <a:rPr lang="pt-BR" altLang="pt-BR" sz="1400" dirty="0">
                <a:solidFill>
                  <a:srgbClr val="FF0000"/>
                </a:solidFill>
              </a:rPr>
              <a:t> colocados (Índice de Confusão)</a:t>
            </a:r>
          </a:p>
        </p:txBody>
      </p:sp>
      <p:graphicFrame>
        <p:nvGraphicFramePr>
          <p:cNvPr id="6" name="Objeto 5">
            <a:extLst>
              <a:ext uri="{FF2B5EF4-FFF2-40B4-BE49-F238E27FC236}">
                <a16:creationId xmlns:a16="http://schemas.microsoft.com/office/drawing/2014/main" id="{2DF6D359-0518-528A-7F89-8B2CB817EC7D}"/>
              </a:ext>
            </a:extLst>
          </p:cNvPr>
          <p:cNvGraphicFramePr>
            <a:graphicFrameLocks noChangeAspect="1"/>
          </p:cNvGraphicFramePr>
          <p:nvPr>
            <p:extLst>
              <p:ext uri="{D42A27DB-BD31-4B8C-83A1-F6EECF244321}">
                <p14:modId xmlns:p14="http://schemas.microsoft.com/office/powerpoint/2010/main" val="955384439"/>
              </p:ext>
            </p:extLst>
          </p:nvPr>
        </p:nvGraphicFramePr>
        <p:xfrm>
          <a:off x="1262063" y="6386513"/>
          <a:ext cx="2506662" cy="296862"/>
        </p:xfrm>
        <a:graphic>
          <a:graphicData uri="http://schemas.openxmlformats.org/presentationml/2006/ole">
            <mc:AlternateContent xmlns:mc="http://schemas.openxmlformats.org/markup-compatibility/2006">
              <mc:Choice xmlns:v="urn:schemas-microsoft-com:vml" Requires="v">
                <p:oleObj name="Equation" r:id="rId14" imgW="1930320" imgH="228600" progId="Equation.DSMT4">
                  <p:embed/>
                </p:oleObj>
              </mc:Choice>
              <mc:Fallback>
                <p:oleObj name="Equation" r:id="rId14" imgW="1930320" imgH="228600" progId="Equation.DSMT4">
                  <p:embed/>
                  <p:pic>
                    <p:nvPicPr>
                      <p:cNvPr id="6" name="Objeto 5">
                        <a:extLst>
                          <a:ext uri="{FF2B5EF4-FFF2-40B4-BE49-F238E27FC236}">
                            <a16:creationId xmlns:a16="http://schemas.microsoft.com/office/drawing/2014/main" id="{2DF6D359-0518-528A-7F89-8B2CB817EC7D}"/>
                          </a:ext>
                        </a:extLst>
                      </p:cNvPr>
                      <p:cNvPicPr>
                        <a:picLocks noChangeAspect="1" noChangeArrowheads="1"/>
                      </p:cNvPicPr>
                      <p:nvPr/>
                    </p:nvPicPr>
                    <p:blipFill>
                      <a:blip r:embed="rId15"/>
                      <a:srcRect/>
                      <a:stretch>
                        <a:fillRect/>
                      </a:stretch>
                    </p:blipFill>
                    <p:spPr bwMode="auto">
                      <a:xfrm>
                        <a:off x="1262063" y="6386513"/>
                        <a:ext cx="25066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to 6">
            <a:extLst>
              <a:ext uri="{FF2B5EF4-FFF2-40B4-BE49-F238E27FC236}">
                <a16:creationId xmlns:a16="http://schemas.microsoft.com/office/drawing/2014/main" id="{B32BCCC6-FD64-BF72-773E-202281DEE22E}"/>
              </a:ext>
            </a:extLst>
          </p:cNvPr>
          <p:cNvGraphicFramePr>
            <a:graphicFrameLocks noChangeAspect="1"/>
          </p:cNvGraphicFramePr>
          <p:nvPr>
            <p:extLst>
              <p:ext uri="{D42A27DB-BD31-4B8C-83A1-F6EECF244321}">
                <p14:modId xmlns:p14="http://schemas.microsoft.com/office/powerpoint/2010/main" val="1586567762"/>
              </p:ext>
            </p:extLst>
          </p:nvPr>
        </p:nvGraphicFramePr>
        <p:xfrm>
          <a:off x="4181475" y="6403975"/>
          <a:ext cx="1103313" cy="263525"/>
        </p:xfrm>
        <a:graphic>
          <a:graphicData uri="http://schemas.openxmlformats.org/presentationml/2006/ole">
            <mc:AlternateContent xmlns:mc="http://schemas.openxmlformats.org/markup-compatibility/2006">
              <mc:Choice xmlns:v="urn:schemas-microsoft-com:vml" Requires="v">
                <p:oleObj name="Equation" r:id="rId16" imgW="850680" imgH="203040" progId="Equation.DSMT4">
                  <p:embed/>
                </p:oleObj>
              </mc:Choice>
              <mc:Fallback>
                <p:oleObj name="Equation" r:id="rId16" imgW="850680" imgH="203040" progId="Equation.DSMT4">
                  <p:embed/>
                  <p:pic>
                    <p:nvPicPr>
                      <p:cNvPr id="7" name="Objeto 6">
                        <a:extLst>
                          <a:ext uri="{FF2B5EF4-FFF2-40B4-BE49-F238E27FC236}">
                            <a16:creationId xmlns:a16="http://schemas.microsoft.com/office/drawing/2014/main" id="{B32BCCC6-FD64-BF72-773E-202281DEE22E}"/>
                          </a:ext>
                        </a:extLst>
                      </p:cNvPr>
                      <p:cNvPicPr>
                        <a:picLocks noChangeAspect="1" noChangeArrowheads="1"/>
                      </p:cNvPicPr>
                      <p:nvPr/>
                    </p:nvPicPr>
                    <p:blipFill>
                      <a:blip r:embed="rId17"/>
                      <a:srcRect/>
                      <a:stretch>
                        <a:fillRect/>
                      </a:stretch>
                    </p:blipFill>
                    <p:spPr bwMode="auto">
                      <a:xfrm>
                        <a:off x="4181475" y="6403975"/>
                        <a:ext cx="11033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to 8">
            <a:extLst>
              <a:ext uri="{FF2B5EF4-FFF2-40B4-BE49-F238E27FC236}">
                <a16:creationId xmlns:a16="http://schemas.microsoft.com/office/drawing/2014/main" id="{8EF4988E-D994-D830-7479-9DAAB680B1EE}"/>
              </a:ext>
            </a:extLst>
          </p:cNvPr>
          <p:cNvGraphicFramePr>
            <a:graphicFrameLocks noChangeAspect="1"/>
          </p:cNvGraphicFramePr>
          <p:nvPr>
            <p:extLst>
              <p:ext uri="{D42A27DB-BD31-4B8C-83A1-F6EECF244321}">
                <p14:modId xmlns:p14="http://schemas.microsoft.com/office/powerpoint/2010/main" val="2258756585"/>
              </p:ext>
            </p:extLst>
          </p:nvPr>
        </p:nvGraphicFramePr>
        <p:xfrm>
          <a:off x="5491163" y="6386773"/>
          <a:ext cx="3287712" cy="296863"/>
        </p:xfrm>
        <a:graphic>
          <a:graphicData uri="http://schemas.openxmlformats.org/presentationml/2006/ole">
            <mc:AlternateContent xmlns:mc="http://schemas.openxmlformats.org/markup-compatibility/2006">
              <mc:Choice xmlns:v="urn:schemas-microsoft-com:vml" Requires="v">
                <p:oleObj name="Equation" r:id="rId18" imgW="2527200" imgH="228600" progId="Equation.DSMT4">
                  <p:embed/>
                </p:oleObj>
              </mc:Choice>
              <mc:Fallback>
                <p:oleObj name="Equation" r:id="rId18" imgW="2527200" imgH="228600" progId="Equation.DSMT4">
                  <p:embed/>
                  <p:pic>
                    <p:nvPicPr>
                      <p:cNvPr id="9" name="Objeto 8">
                        <a:extLst>
                          <a:ext uri="{FF2B5EF4-FFF2-40B4-BE49-F238E27FC236}">
                            <a16:creationId xmlns:a16="http://schemas.microsoft.com/office/drawing/2014/main" id="{8EF4988E-D994-D830-7479-9DAAB680B1EE}"/>
                          </a:ext>
                        </a:extLst>
                      </p:cNvPr>
                      <p:cNvPicPr>
                        <a:picLocks noChangeAspect="1" noChangeArrowheads="1"/>
                      </p:cNvPicPr>
                      <p:nvPr/>
                    </p:nvPicPr>
                    <p:blipFill>
                      <a:blip r:embed="rId19"/>
                      <a:srcRect/>
                      <a:stretch>
                        <a:fillRect/>
                      </a:stretch>
                    </p:blipFill>
                    <p:spPr bwMode="auto">
                      <a:xfrm>
                        <a:off x="5491163" y="6386773"/>
                        <a:ext cx="32877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5" grpId="0"/>
      <p:bldP spid="4" grpId="0"/>
      <p:bldP spid="32" grpId="0"/>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Medidas de Incerteza</a:t>
            </a:r>
          </a:p>
        </p:txBody>
      </p:sp>
      <p:sp>
        <p:nvSpPr>
          <p:cNvPr id="2" name="Espaço Reservado para Número de Slide 1"/>
          <p:cNvSpPr>
            <a:spLocks noGrp="1"/>
          </p:cNvSpPr>
          <p:nvPr>
            <p:ph type="sldNum" sz="quarter" idx="12"/>
          </p:nvPr>
        </p:nvSpPr>
        <p:spPr/>
        <p:txBody>
          <a:bodyPr/>
          <a:lstStyle/>
          <a:p>
            <a:pPr>
              <a:defRPr/>
            </a:pPr>
            <a:fld id="{2DFE4141-C001-440A-9F02-318BA0137E94}" type="slidenum">
              <a:rPr lang="pt-BR"/>
              <a:pPr>
                <a:defRPr/>
              </a:pPr>
              <a:t>74</a:t>
            </a:fld>
            <a:endParaRPr lang="pt-BR"/>
          </a:p>
        </p:txBody>
      </p:sp>
      <p:sp>
        <p:nvSpPr>
          <p:cNvPr id="12" name="Text Box 68"/>
          <p:cNvSpPr txBox="1">
            <a:spLocks noChangeArrowheads="1"/>
          </p:cNvSpPr>
          <p:nvPr/>
        </p:nvSpPr>
        <p:spPr bwMode="auto">
          <a:xfrm>
            <a:off x="628728" y="2877435"/>
            <a:ext cx="7416518"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Incerteza U</a:t>
            </a:r>
          </a:p>
        </p:txBody>
      </p:sp>
      <p:graphicFrame>
        <p:nvGraphicFramePr>
          <p:cNvPr id="13" name="Objeto 12"/>
          <p:cNvGraphicFramePr>
            <a:graphicFrameLocks noChangeAspect="1"/>
          </p:cNvGraphicFramePr>
          <p:nvPr>
            <p:extLst>
              <p:ext uri="{D42A27DB-BD31-4B8C-83A1-F6EECF244321}">
                <p14:modId xmlns:p14="http://schemas.microsoft.com/office/powerpoint/2010/main" val="496825832"/>
              </p:ext>
            </p:extLst>
          </p:nvPr>
        </p:nvGraphicFramePr>
        <p:xfrm>
          <a:off x="1235075" y="3226624"/>
          <a:ext cx="4189413" cy="561975"/>
        </p:xfrm>
        <a:graphic>
          <a:graphicData uri="http://schemas.openxmlformats.org/presentationml/2006/ole">
            <mc:AlternateContent xmlns:mc="http://schemas.openxmlformats.org/markup-compatibility/2006">
              <mc:Choice xmlns:v="urn:schemas-microsoft-com:vml" Requires="v">
                <p:oleObj name="Equation" r:id="rId2" imgW="3225600" imgH="431640" progId="Equation.DSMT4">
                  <p:embed/>
                </p:oleObj>
              </mc:Choice>
              <mc:Fallback>
                <p:oleObj name="Equation" r:id="rId2" imgW="3225600" imgH="431640" progId="Equation.DSMT4">
                  <p:embed/>
                  <p:pic>
                    <p:nvPicPr>
                      <p:cNvPr id="13" name="Objeto 12"/>
                      <p:cNvPicPr>
                        <a:picLocks noChangeAspect="1" noChangeArrowheads="1"/>
                      </p:cNvPicPr>
                      <p:nvPr/>
                    </p:nvPicPr>
                    <p:blipFill>
                      <a:blip r:embed="rId3"/>
                      <a:srcRect/>
                      <a:stretch>
                        <a:fillRect/>
                      </a:stretch>
                    </p:blipFill>
                    <p:spPr bwMode="auto">
                      <a:xfrm>
                        <a:off x="1235075" y="3226624"/>
                        <a:ext cx="41894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to 13"/>
          <p:cNvGraphicFramePr>
            <a:graphicFrameLocks noChangeAspect="1"/>
          </p:cNvGraphicFramePr>
          <p:nvPr>
            <p:extLst>
              <p:ext uri="{D42A27DB-BD31-4B8C-83A1-F6EECF244321}">
                <p14:modId xmlns:p14="http://schemas.microsoft.com/office/powerpoint/2010/main" val="1438743776"/>
              </p:ext>
            </p:extLst>
          </p:nvPr>
        </p:nvGraphicFramePr>
        <p:xfrm>
          <a:off x="5878513" y="3375849"/>
          <a:ext cx="1468437" cy="296863"/>
        </p:xfrm>
        <a:graphic>
          <a:graphicData uri="http://schemas.openxmlformats.org/presentationml/2006/ole">
            <mc:AlternateContent xmlns:mc="http://schemas.openxmlformats.org/markup-compatibility/2006">
              <mc:Choice xmlns:v="urn:schemas-microsoft-com:vml" Requires="v">
                <p:oleObj name="Equation" r:id="rId4" imgW="1130040" imgH="228600" progId="Equation.DSMT4">
                  <p:embed/>
                </p:oleObj>
              </mc:Choice>
              <mc:Fallback>
                <p:oleObj name="Equation" r:id="rId4" imgW="1130040" imgH="228600" progId="Equation.DSMT4">
                  <p:embed/>
                  <p:pic>
                    <p:nvPicPr>
                      <p:cNvPr id="14" name="Objeto 13"/>
                      <p:cNvPicPr>
                        <a:picLocks noChangeAspect="1" noChangeArrowheads="1"/>
                      </p:cNvPicPr>
                      <p:nvPr/>
                    </p:nvPicPr>
                    <p:blipFill>
                      <a:blip r:embed="rId5"/>
                      <a:srcRect/>
                      <a:stretch>
                        <a:fillRect/>
                      </a:stretch>
                    </p:blipFill>
                    <p:spPr bwMode="auto">
                      <a:xfrm>
                        <a:off x="5878513" y="3375849"/>
                        <a:ext cx="14684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tângulo 14"/>
          <p:cNvSpPr/>
          <p:nvPr/>
        </p:nvSpPr>
        <p:spPr>
          <a:xfrm>
            <a:off x="-40944" y="6361797"/>
            <a:ext cx="8861416" cy="461665"/>
          </a:xfrm>
          <a:prstGeom prst="rect">
            <a:avLst/>
          </a:prstGeom>
        </p:spPr>
        <p:txBody>
          <a:bodyPr wrap="square">
            <a:spAutoFit/>
          </a:bodyPr>
          <a:lstStyle/>
          <a:p>
            <a:pPr marL="177800" indent="-177800" algn="l"/>
            <a:r>
              <a:rPr lang="pt-BR" dirty="0"/>
              <a:t>Gonçalves, L.M et al. </a:t>
            </a:r>
            <a:r>
              <a:rPr lang="pt-BR" dirty="0" err="1"/>
              <a:t>Evaluation</a:t>
            </a:r>
            <a:r>
              <a:rPr lang="pt-BR" dirty="0"/>
              <a:t> </a:t>
            </a:r>
            <a:r>
              <a:rPr lang="pt-BR" dirty="0" err="1"/>
              <a:t>of</a:t>
            </a:r>
            <a:r>
              <a:rPr lang="pt-BR" dirty="0"/>
              <a:t> </a:t>
            </a:r>
            <a:r>
              <a:rPr lang="pt-BR" dirty="0" err="1"/>
              <a:t>remote</a:t>
            </a:r>
            <a:r>
              <a:rPr lang="pt-BR" dirty="0"/>
              <a:t> </a:t>
            </a:r>
            <a:r>
              <a:rPr lang="pt-BR" dirty="0" err="1"/>
              <a:t>sensing</a:t>
            </a:r>
            <a:r>
              <a:rPr lang="pt-BR" dirty="0"/>
              <a:t> </a:t>
            </a:r>
            <a:r>
              <a:rPr lang="pt-BR" dirty="0" err="1"/>
              <a:t>images</a:t>
            </a:r>
            <a:r>
              <a:rPr lang="pt-BR" dirty="0"/>
              <a:t> </a:t>
            </a:r>
            <a:r>
              <a:rPr lang="pt-BR" dirty="0" err="1"/>
              <a:t>classifiers</a:t>
            </a:r>
            <a:r>
              <a:rPr lang="pt-BR" dirty="0"/>
              <a:t> </a:t>
            </a:r>
            <a:r>
              <a:rPr lang="pt-BR" dirty="0" err="1"/>
              <a:t>with</a:t>
            </a:r>
            <a:r>
              <a:rPr lang="pt-BR" dirty="0"/>
              <a:t> </a:t>
            </a:r>
            <a:r>
              <a:rPr lang="pt-BR" dirty="0" err="1"/>
              <a:t>uncertainty</a:t>
            </a:r>
            <a:r>
              <a:rPr lang="pt-BR" dirty="0"/>
              <a:t> </a:t>
            </a:r>
            <a:r>
              <a:rPr lang="pt-BR" dirty="0" err="1"/>
              <a:t>measures</a:t>
            </a:r>
            <a:r>
              <a:rPr lang="pt-BR" dirty="0"/>
              <a:t>. In: </a:t>
            </a:r>
            <a:r>
              <a:rPr lang="pt-BR" dirty="0" err="1"/>
              <a:t>Rodolphe</a:t>
            </a:r>
            <a:r>
              <a:rPr lang="pt-BR" dirty="0"/>
              <a:t>, D; Helen, G. (</a:t>
            </a:r>
            <a:r>
              <a:rPr lang="pt-BR" dirty="0" err="1"/>
              <a:t>eds</a:t>
            </a:r>
            <a:r>
              <a:rPr lang="pt-BR" dirty="0"/>
              <a:t>) </a:t>
            </a:r>
            <a:r>
              <a:rPr lang="pt-BR" dirty="0" err="1"/>
              <a:t>Spatial</a:t>
            </a:r>
            <a:r>
              <a:rPr lang="pt-BR" dirty="0"/>
              <a:t> data </a:t>
            </a:r>
            <a:r>
              <a:rPr lang="pt-BR" dirty="0" err="1"/>
              <a:t>quality</a:t>
            </a:r>
            <a:r>
              <a:rPr lang="pt-BR" dirty="0"/>
              <a:t> </a:t>
            </a:r>
            <a:r>
              <a:rPr lang="pt-BR" dirty="0" err="1"/>
              <a:t>from</a:t>
            </a:r>
            <a:r>
              <a:rPr lang="pt-BR" dirty="0"/>
              <a:t> </a:t>
            </a:r>
            <a:r>
              <a:rPr lang="pt-BR" dirty="0" err="1"/>
              <a:t>process</a:t>
            </a:r>
            <a:r>
              <a:rPr lang="pt-BR" dirty="0"/>
              <a:t> </a:t>
            </a:r>
            <a:r>
              <a:rPr lang="pt-BR" dirty="0" err="1"/>
              <a:t>to</a:t>
            </a:r>
            <a:r>
              <a:rPr lang="pt-BR" dirty="0"/>
              <a:t> </a:t>
            </a:r>
            <a:r>
              <a:rPr lang="pt-BR" dirty="0" err="1"/>
              <a:t>decisions</a:t>
            </a:r>
            <a:r>
              <a:rPr lang="pt-BR" dirty="0"/>
              <a:t>. CRC Press, Boca </a:t>
            </a:r>
            <a:r>
              <a:rPr lang="pt-BR" dirty="0" err="1"/>
              <a:t>Raton</a:t>
            </a:r>
            <a:r>
              <a:rPr lang="pt-BR" dirty="0"/>
              <a:t>, pp 163–177. 2009</a:t>
            </a:r>
          </a:p>
        </p:txBody>
      </p:sp>
      <p:sp>
        <p:nvSpPr>
          <p:cNvPr id="16" name="Text Box 68"/>
          <p:cNvSpPr txBox="1">
            <a:spLocks noChangeArrowheads="1"/>
          </p:cNvSpPr>
          <p:nvPr/>
        </p:nvSpPr>
        <p:spPr bwMode="auto">
          <a:xfrm>
            <a:off x="628728" y="3861048"/>
            <a:ext cx="7416800"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Não-especificidade</a:t>
            </a:r>
          </a:p>
        </p:txBody>
      </p:sp>
      <p:graphicFrame>
        <p:nvGraphicFramePr>
          <p:cNvPr id="17" name="Objeto 16"/>
          <p:cNvGraphicFramePr>
            <a:graphicFrameLocks noChangeAspect="1"/>
          </p:cNvGraphicFramePr>
          <p:nvPr>
            <p:extLst>
              <p:ext uri="{D42A27DB-BD31-4B8C-83A1-F6EECF244321}">
                <p14:modId xmlns:p14="http://schemas.microsoft.com/office/powerpoint/2010/main" val="2661424178"/>
              </p:ext>
            </p:extLst>
          </p:nvPr>
        </p:nvGraphicFramePr>
        <p:xfrm>
          <a:off x="1235075" y="4305366"/>
          <a:ext cx="2771775" cy="560387"/>
        </p:xfrm>
        <a:graphic>
          <a:graphicData uri="http://schemas.openxmlformats.org/presentationml/2006/ole">
            <mc:AlternateContent xmlns:mc="http://schemas.openxmlformats.org/markup-compatibility/2006">
              <mc:Choice xmlns:v="urn:schemas-microsoft-com:vml" Requires="v">
                <p:oleObj name="Equation" r:id="rId6" imgW="2133360" imgH="431640" progId="Equation.DSMT4">
                  <p:embed/>
                </p:oleObj>
              </mc:Choice>
              <mc:Fallback>
                <p:oleObj name="Equation" r:id="rId6" imgW="2133360" imgH="431640" progId="Equation.DSMT4">
                  <p:embed/>
                  <p:pic>
                    <p:nvPicPr>
                      <p:cNvPr id="17" name="Objeto 16"/>
                      <p:cNvPicPr>
                        <a:picLocks noChangeAspect="1" noChangeArrowheads="1"/>
                      </p:cNvPicPr>
                      <p:nvPr/>
                    </p:nvPicPr>
                    <p:blipFill>
                      <a:blip r:embed="rId7"/>
                      <a:srcRect/>
                      <a:stretch>
                        <a:fillRect/>
                      </a:stretch>
                    </p:blipFill>
                    <p:spPr bwMode="auto">
                      <a:xfrm>
                        <a:off x="1235075" y="4305366"/>
                        <a:ext cx="27717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to 17"/>
          <p:cNvGraphicFramePr>
            <a:graphicFrameLocks noChangeAspect="1"/>
          </p:cNvGraphicFramePr>
          <p:nvPr>
            <p:extLst>
              <p:ext uri="{D42A27DB-BD31-4B8C-83A1-F6EECF244321}">
                <p14:modId xmlns:p14="http://schemas.microsoft.com/office/powerpoint/2010/main" val="3231152600"/>
              </p:ext>
            </p:extLst>
          </p:nvPr>
        </p:nvGraphicFramePr>
        <p:xfrm>
          <a:off x="4572000" y="4448241"/>
          <a:ext cx="1222375" cy="265112"/>
        </p:xfrm>
        <a:graphic>
          <a:graphicData uri="http://schemas.openxmlformats.org/presentationml/2006/ole">
            <mc:AlternateContent xmlns:mc="http://schemas.openxmlformats.org/markup-compatibility/2006">
              <mc:Choice xmlns:v="urn:schemas-microsoft-com:vml" Requires="v">
                <p:oleObj name="Equation" r:id="rId8" imgW="939600" imgH="203040" progId="Equation.DSMT4">
                  <p:embed/>
                </p:oleObj>
              </mc:Choice>
              <mc:Fallback>
                <p:oleObj name="Equation" r:id="rId8" imgW="939600" imgH="203040" progId="Equation.DSMT4">
                  <p:embed/>
                  <p:pic>
                    <p:nvPicPr>
                      <p:cNvPr id="18" name="Objeto 17"/>
                      <p:cNvPicPr>
                        <a:picLocks noChangeAspect="1" noChangeArrowheads="1"/>
                      </p:cNvPicPr>
                      <p:nvPr/>
                    </p:nvPicPr>
                    <p:blipFill>
                      <a:blip r:embed="rId9"/>
                      <a:srcRect/>
                      <a:stretch>
                        <a:fillRect/>
                      </a:stretch>
                    </p:blipFill>
                    <p:spPr bwMode="auto">
                      <a:xfrm>
                        <a:off x="4572000" y="4448241"/>
                        <a:ext cx="122237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to 18"/>
          <p:cNvGraphicFramePr>
            <a:graphicFrameLocks noChangeAspect="1"/>
          </p:cNvGraphicFramePr>
          <p:nvPr>
            <p:extLst>
              <p:ext uri="{D42A27DB-BD31-4B8C-83A1-F6EECF244321}">
                <p14:modId xmlns:p14="http://schemas.microsoft.com/office/powerpoint/2010/main" val="4049425155"/>
              </p:ext>
            </p:extLst>
          </p:nvPr>
        </p:nvGraphicFramePr>
        <p:xfrm>
          <a:off x="5878513" y="3669537"/>
          <a:ext cx="2246312" cy="296862"/>
        </p:xfrm>
        <a:graphic>
          <a:graphicData uri="http://schemas.openxmlformats.org/presentationml/2006/ole">
            <mc:AlternateContent xmlns:mc="http://schemas.openxmlformats.org/markup-compatibility/2006">
              <mc:Choice xmlns:v="urn:schemas-microsoft-com:vml" Requires="v">
                <p:oleObj name="Equation" r:id="rId10" imgW="1726920" imgH="228600" progId="Equation.DSMT4">
                  <p:embed/>
                </p:oleObj>
              </mc:Choice>
              <mc:Fallback>
                <p:oleObj name="Equation" r:id="rId10" imgW="1726920" imgH="228600" progId="Equation.DSMT4">
                  <p:embed/>
                  <p:pic>
                    <p:nvPicPr>
                      <p:cNvPr id="19" name="Objeto 18"/>
                      <p:cNvPicPr>
                        <a:picLocks noChangeAspect="1" noChangeArrowheads="1"/>
                      </p:cNvPicPr>
                      <p:nvPr/>
                    </p:nvPicPr>
                    <p:blipFill>
                      <a:blip r:embed="rId11"/>
                      <a:srcRect/>
                      <a:stretch>
                        <a:fillRect/>
                      </a:stretch>
                    </p:blipFill>
                    <p:spPr bwMode="auto">
                      <a:xfrm>
                        <a:off x="5878513" y="3669537"/>
                        <a:ext cx="22463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68"/>
          <p:cNvSpPr txBox="1">
            <a:spLocks noChangeArrowheads="1"/>
          </p:cNvSpPr>
          <p:nvPr/>
        </p:nvSpPr>
        <p:spPr bwMode="auto">
          <a:xfrm>
            <a:off x="628728" y="4865753"/>
            <a:ext cx="7416407"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pPr>
            <a:r>
              <a:rPr lang="pt-BR" altLang="pt-BR" sz="1400" dirty="0">
                <a:solidFill>
                  <a:srgbClr val="FF0000"/>
                </a:solidFill>
              </a:rPr>
              <a:t>Razão de Incerteza</a:t>
            </a:r>
          </a:p>
        </p:txBody>
      </p:sp>
      <p:graphicFrame>
        <p:nvGraphicFramePr>
          <p:cNvPr id="21" name="Objeto 20"/>
          <p:cNvGraphicFramePr>
            <a:graphicFrameLocks noChangeAspect="1"/>
          </p:cNvGraphicFramePr>
          <p:nvPr>
            <p:extLst>
              <p:ext uri="{D42A27DB-BD31-4B8C-83A1-F6EECF244321}">
                <p14:modId xmlns:p14="http://schemas.microsoft.com/office/powerpoint/2010/main" val="3487997715"/>
              </p:ext>
            </p:extLst>
          </p:nvPr>
        </p:nvGraphicFramePr>
        <p:xfrm>
          <a:off x="1235075" y="5158002"/>
          <a:ext cx="3019425" cy="1089025"/>
        </p:xfrm>
        <a:graphic>
          <a:graphicData uri="http://schemas.openxmlformats.org/presentationml/2006/ole">
            <mc:AlternateContent xmlns:mc="http://schemas.openxmlformats.org/markup-compatibility/2006">
              <mc:Choice xmlns:v="urn:schemas-microsoft-com:vml" Requires="v">
                <p:oleObj name="Equation" r:id="rId12" imgW="2323800" imgH="838080" progId="Equation.DSMT4">
                  <p:embed/>
                </p:oleObj>
              </mc:Choice>
              <mc:Fallback>
                <p:oleObj name="Equation" r:id="rId12" imgW="2323800" imgH="838080" progId="Equation.DSMT4">
                  <p:embed/>
                  <p:pic>
                    <p:nvPicPr>
                      <p:cNvPr id="21" name="Objeto 20"/>
                      <p:cNvPicPr>
                        <a:picLocks noChangeAspect="1" noChangeArrowheads="1"/>
                      </p:cNvPicPr>
                      <p:nvPr/>
                    </p:nvPicPr>
                    <p:blipFill>
                      <a:blip r:embed="rId13"/>
                      <a:srcRect/>
                      <a:stretch>
                        <a:fillRect/>
                      </a:stretch>
                    </p:blipFill>
                    <p:spPr bwMode="auto">
                      <a:xfrm>
                        <a:off x="1235075" y="5158002"/>
                        <a:ext cx="301942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to 21"/>
          <p:cNvGraphicFramePr>
            <a:graphicFrameLocks noChangeAspect="1"/>
          </p:cNvGraphicFramePr>
          <p:nvPr>
            <p:extLst>
              <p:ext uri="{D42A27DB-BD31-4B8C-83A1-F6EECF244321}">
                <p14:modId xmlns:p14="http://schemas.microsoft.com/office/powerpoint/2010/main" val="3400947088"/>
              </p:ext>
            </p:extLst>
          </p:nvPr>
        </p:nvGraphicFramePr>
        <p:xfrm>
          <a:off x="4637088" y="5610225"/>
          <a:ext cx="1203325" cy="263525"/>
        </p:xfrm>
        <a:graphic>
          <a:graphicData uri="http://schemas.openxmlformats.org/presentationml/2006/ole">
            <mc:AlternateContent xmlns:mc="http://schemas.openxmlformats.org/markup-compatibility/2006">
              <mc:Choice xmlns:v="urn:schemas-microsoft-com:vml" Requires="v">
                <p:oleObj name="Equation" r:id="rId14" imgW="927000" imgH="203040" progId="Equation.DSMT4">
                  <p:embed/>
                </p:oleObj>
              </mc:Choice>
              <mc:Fallback>
                <p:oleObj name="Equation" r:id="rId14" imgW="927000" imgH="203040" progId="Equation.DSMT4">
                  <p:embed/>
                  <p:pic>
                    <p:nvPicPr>
                      <p:cNvPr id="22" name="Objeto 21"/>
                      <p:cNvPicPr>
                        <a:picLocks noChangeAspect="1" noChangeArrowheads="1"/>
                      </p:cNvPicPr>
                      <p:nvPr/>
                    </p:nvPicPr>
                    <p:blipFill>
                      <a:blip r:embed="rId15"/>
                      <a:srcRect/>
                      <a:stretch>
                        <a:fillRect/>
                      </a:stretch>
                    </p:blipFill>
                    <p:spPr bwMode="auto">
                      <a:xfrm>
                        <a:off x="4637088" y="5610225"/>
                        <a:ext cx="12033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Grupo 22"/>
          <p:cNvGrpSpPr/>
          <p:nvPr/>
        </p:nvGrpSpPr>
        <p:grpSpPr>
          <a:xfrm>
            <a:off x="5148064" y="5859622"/>
            <a:ext cx="3024336" cy="280832"/>
            <a:chOff x="7560901" y="5714500"/>
            <a:chExt cx="3024336" cy="280832"/>
          </a:xfrm>
        </p:grpSpPr>
        <p:graphicFrame>
          <p:nvGraphicFramePr>
            <p:cNvPr id="24" name="Objeto 23"/>
            <p:cNvGraphicFramePr>
              <a:graphicFrameLocks noChangeAspect="1"/>
            </p:cNvGraphicFramePr>
            <p:nvPr>
              <p:extLst>
                <p:ext uri="{D42A27DB-BD31-4B8C-83A1-F6EECF244321}">
                  <p14:modId xmlns:p14="http://schemas.microsoft.com/office/powerpoint/2010/main" val="198721464"/>
                </p:ext>
              </p:extLst>
            </p:nvPr>
          </p:nvGraphicFramePr>
          <p:xfrm>
            <a:off x="7560901" y="5773967"/>
            <a:ext cx="863280" cy="203040"/>
          </p:xfrm>
          <a:graphic>
            <a:graphicData uri="http://schemas.openxmlformats.org/presentationml/2006/ole">
              <mc:AlternateContent xmlns:mc="http://schemas.openxmlformats.org/markup-compatibility/2006">
                <mc:Choice xmlns:v="urn:schemas-microsoft-com:vml" Requires="v">
                  <p:oleObj name="Equation" r:id="rId16" imgW="863280" imgH="203040" progId="Equation.DSMT4">
                    <p:embed/>
                  </p:oleObj>
                </mc:Choice>
                <mc:Fallback>
                  <p:oleObj name="Equation" r:id="rId16" imgW="863280" imgH="203040" progId="Equation.DSMT4">
                    <p:embed/>
                    <p:pic>
                      <p:nvPicPr>
                        <p:cNvPr id="24" name="Objeto 23"/>
                        <p:cNvPicPr>
                          <a:picLocks noChangeAspect="1" noChangeArrowheads="1"/>
                        </p:cNvPicPr>
                        <p:nvPr/>
                      </p:nvPicPr>
                      <p:blipFill>
                        <a:blip r:embed="rId17"/>
                        <a:srcRect/>
                        <a:stretch>
                          <a:fillRect/>
                        </a:stretch>
                      </p:blipFill>
                      <p:spPr bwMode="auto">
                        <a:xfrm>
                          <a:off x="7560901" y="5773967"/>
                          <a:ext cx="863280" cy="20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to 25"/>
            <p:cNvGraphicFramePr>
              <a:graphicFrameLocks noChangeAspect="1"/>
            </p:cNvGraphicFramePr>
            <p:nvPr>
              <p:extLst>
                <p:ext uri="{D42A27DB-BD31-4B8C-83A1-F6EECF244321}">
                  <p14:modId xmlns:p14="http://schemas.microsoft.com/office/powerpoint/2010/main" val="3632326408"/>
                </p:ext>
              </p:extLst>
            </p:nvPr>
          </p:nvGraphicFramePr>
          <p:xfrm>
            <a:off x="8764425" y="5761966"/>
            <a:ext cx="812800" cy="228600"/>
          </p:xfrm>
          <a:graphic>
            <a:graphicData uri="http://schemas.openxmlformats.org/presentationml/2006/ole">
              <mc:AlternateContent xmlns:mc="http://schemas.openxmlformats.org/markup-compatibility/2006">
                <mc:Choice xmlns:v="urn:schemas-microsoft-com:vml" Requires="v">
                  <p:oleObj name="Equation" r:id="rId18" imgW="812520" imgH="228600" progId="Equation.DSMT4">
                    <p:embed/>
                  </p:oleObj>
                </mc:Choice>
                <mc:Fallback>
                  <p:oleObj name="Equation" r:id="rId18" imgW="812520" imgH="228600" progId="Equation.DSMT4">
                    <p:embed/>
                    <p:pic>
                      <p:nvPicPr>
                        <p:cNvPr id="26" name="Objeto 25"/>
                        <p:cNvPicPr>
                          <a:picLocks noChangeAspect="1" noChangeArrowheads="1"/>
                        </p:cNvPicPr>
                        <p:nvPr/>
                      </p:nvPicPr>
                      <p:blipFill>
                        <a:blip r:embed="rId19"/>
                        <a:srcRect/>
                        <a:stretch>
                          <a:fillRect/>
                        </a:stretch>
                      </p:blipFill>
                      <p:spPr bwMode="auto">
                        <a:xfrm>
                          <a:off x="8764425" y="5761966"/>
                          <a:ext cx="812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Retângulo 27"/>
            <p:cNvSpPr/>
            <p:nvPr/>
          </p:nvSpPr>
          <p:spPr>
            <a:xfrm>
              <a:off x="8424995" y="5714500"/>
              <a:ext cx="344966" cy="276999"/>
            </a:xfrm>
            <a:prstGeom prst="rect">
              <a:avLst/>
            </a:prstGeom>
          </p:spPr>
          <p:txBody>
            <a:bodyPr wrap="none">
              <a:spAutoFit/>
            </a:bodyPr>
            <a:lstStyle/>
            <a:p>
              <a:r>
                <a:rPr lang="pt-BR" altLang="pt-BR" dirty="0"/>
                <a:t>se</a:t>
              </a:r>
              <a:endParaRPr lang="pt-BR" dirty="0"/>
            </a:p>
          </p:txBody>
        </p:sp>
        <p:sp>
          <p:nvSpPr>
            <p:cNvPr id="4" name="Retângulo 3">
              <a:extLst>
                <a:ext uri="{FF2B5EF4-FFF2-40B4-BE49-F238E27FC236}">
                  <a16:creationId xmlns:a16="http://schemas.microsoft.com/office/drawing/2014/main" id="{83BFAE94-0DB6-5846-F045-A39E9F8BBEE7}"/>
                </a:ext>
              </a:extLst>
            </p:cNvPr>
            <p:cNvSpPr/>
            <p:nvPr/>
          </p:nvSpPr>
          <p:spPr>
            <a:xfrm>
              <a:off x="9751354" y="5718333"/>
              <a:ext cx="833883" cy="276999"/>
            </a:xfrm>
            <a:prstGeom prst="rect">
              <a:avLst/>
            </a:prstGeom>
          </p:spPr>
          <p:txBody>
            <a:bodyPr wrap="none">
              <a:spAutoFit/>
            </a:bodyPr>
            <a:lstStyle/>
            <a:p>
              <a:r>
                <a:rPr lang="pt-BR" altLang="pt-BR" dirty="0">
                  <a:latin typeface="Cambria Math" panose="02040503050406030204" pitchFamily="18" charset="0"/>
                  <a:ea typeface="Cambria Math" panose="02040503050406030204" pitchFamily="18" charset="0"/>
                  <a:sym typeface="Symbol" panose="05050102010706020507" pitchFamily="18" charset="2"/>
                </a:rPr>
                <a:t></a:t>
              </a:r>
              <a:r>
                <a:rPr lang="pt-BR" altLang="pt-BR" i="1" dirty="0">
                  <a:latin typeface="Cambria Math" panose="02040503050406030204" pitchFamily="18" charset="0"/>
                  <a:ea typeface="Cambria Math" panose="02040503050406030204" pitchFamily="18" charset="0"/>
                  <a:sym typeface="Symbol" panose="05050102010706020507" pitchFamily="18" charset="2"/>
                </a:rPr>
                <a:t>µ</a:t>
              </a:r>
              <a:r>
                <a:rPr lang="pt-BR" altLang="pt-BR" i="1" baseline="-25000"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i</a:t>
              </a:r>
              <a:r>
                <a:rPr lang="pt-BR" altLang="pt-BR"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a:t>
              </a:r>
              <a:r>
                <a:rPr lang="pt-BR" altLang="pt-BR" i="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w</a:t>
              </a:r>
              <a:r>
                <a:rPr lang="pt-BR" altLang="pt-BR"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 = 1</a:t>
              </a:r>
              <a:endParaRPr lang="pt-BR" baseline="-250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5" name="Retângulo 4">
              <a:extLst>
                <a:ext uri="{FF2B5EF4-FFF2-40B4-BE49-F238E27FC236}">
                  <a16:creationId xmlns:a16="http://schemas.microsoft.com/office/drawing/2014/main" id="{549AF42B-7993-AD75-097D-3593892CF2C4}"/>
                </a:ext>
              </a:extLst>
            </p:cNvPr>
            <p:cNvSpPr/>
            <p:nvPr/>
          </p:nvSpPr>
          <p:spPr>
            <a:xfrm>
              <a:off x="9610173" y="5714500"/>
              <a:ext cx="269626" cy="276999"/>
            </a:xfrm>
            <a:prstGeom prst="rect">
              <a:avLst/>
            </a:prstGeom>
          </p:spPr>
          <p:txBody>
            <a:bodyPr wrap="none">
              <a:spAutoFit/>
            </a:bodyPr>
            <a:lstStyle/>
            <a:p>
              <a:r>
                <a:rPr lang="pt-BR" altLang="pt-BR" dirty="0"/>
                <a:t>e</a:t>
              </a:r>
              <a:endParaRPr lang="pt-BR" dirty="0"/>
            </a:p>
          </p:txBody>
        </p:sp>
      </p:grpSp>
      <p:sp>
        <p:nvSpPr>
          <p:cNvPr id="29" name="Text Box 68"/>
          <p:cNvSpPr txBox="1">
            <a:spLocks noChangeArrowheads="1"/>
          </p:cNvSpPr>
          <p:nvPr/>
        </p:nvSpPr>
        <p:spPr bwMode="auto">
          <a:xfrm>
            <a:off x="647699" y="1268760"/>
            <a:ext cx="817277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355600" indent="-355600" eaLnBrk="1" hangingPunct="1">
              <a:lnSpc>
                <a:spcPct val="150000"/>
              </a:lnSpc>
              <a:spcBef>
                <a:spcPct val="0"/>
              </a:spcBef>
              <a:buNone/>
            </a:pPr>
            <a:r>
              <a:rPr lang="pt-BR" altLang="pt-BR" sz="1600" dirty="0"/>
              <a:t>Considerando um elemento </a:t>
            </a:r>
            <a:r>
              <a:rPr lang="pt-BR" altLang="pt-BR" sz="1600" i="1" dirty="0">
                <a:latin typeface="Times New Roman" panose="02020603050405020304" pitchFamily="18" charset="0"/>
                <a:cs typeface="Times New Roman" panose="02020603050405020304" pitchFamily="18" charset="0"/>
              </a:rPr>
              <a:t>w</a:t>
            </a:r>
            <a:r>
              <a:rPr lang="pt-BR" altLang="pt-BR" sz="1600" dirty="0"/>
              <a:t> que pode ser atribuído a classe </a:t>
            </a:r>
            <a:r>
              <a:rPr lang="pt-BR" altLang="pt-BR" sz="1600" i="1" dirty="0">
                <a:latin typeface="Times New Roman" panose="02020603050405020304" pitchFamily="18" charset="0"/>
                <a:cs typeface="Times New Roman" panose="02020603050405020304" pitchFamily="18" charset="0"/>
              </a:rPr>
              <a:t>K</a:t>
            </a:r>
            <a:r>
              <a:rPr lang="pt-BR" altLang="pt-BR" sz="1600" i="1" baseline="-25000" dirty="0">
                <a:latin typeface="Times New Roman" panose="02020603050405020304" pitchFamily="18" charset="0"/>
                <a:cs typeface="Times New Roman" panose="02020603050405020304" pitchFamily="18" charset="0"/>
              </a:rPr>
              <a:t>i</a:t>
            </a:r>
            <a:r>
              <a:rPr lang="pt-BR" altLang="pt-BR" sz="1600" dirty="0"/>
              <a:t> dentre as </a:t>
            </a:r>
            <a:r>
              <a:rPr lang="pt-BR" altLang="pt-BR" sz="1600" i="1" dirty="0">
                <a:latin typeface="Times New Roman" panose="02020603050405020304" pitchFamily="18" charset="0"/>
                <a:cs typeface="Times New Roman" panose="02020603050405020304" pitchFamily="18" charset="0"/>
              </a:rPr>
              <a:t>C</a:t>
            </a:r>
            <a:r>
              <a:rPr lang="pt-BR" altLang="pt-BR" sz="1600" dirty="0"/>
              <a:t> classes possíveis, podemos utilizar as seguintes medidas para representar a incerteza desta atribuição:</a:t>
            </a:r>
          </a:p>
          <a:p>
            <a:pPr marL="355600" indent="-355600" eaLnBrk="1" hangingPunct="1">
              <a:lnSpc>
                <a:spcPct val="150000"/>
              </a:lnSpc>
              <a:spcBef>
                <a:spcPct val="0"/>
              </a:spcBef>
              <a:buNone/>
            </a:pPr>
            <a:r>
              <a:rPr lang="pt-BR" altLang="pt-BR" sz="1600" dirty="0"/>
              <a:t>Baseando-se na </a:t>
            </a:r>
            <a:r>
              <a:rPr lang="pt-BR" altLang="pt-BR" sz="1600" dirty="0">
                <a:solidFill>
                  <a:srgbClr val="FF0000"/>
                </a:solidFill>
              </a:rPr>
              <a:t>função de pertinência</a:t>
            </a:r>
          </a:p>
        </p:txBody>
      </p:sp>
    </p:spTree>
    <p:extLst>
      <p:ext uri="{BB962C8B-B14F-4D97-AF65-F5344CB8AC3E}">
        <p14:creationId xmlns:p14="http://schemas.microsoft.com/office/powerpoint/2010/main" val="24472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63195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490" name="Rectangle 2"/>
          <p:cNvSpPr>
            <a:spLocks noGrp="1" noChangeArrowheads="1"/>
          </p:cNvSpPr>
          <p:nvPr>
            <p:ph type="title"/>
          </p:nvPr>
        </p:nvSpPr>
        <p:spPr/>
        <p:txBody>
          <a:bodyPr/>
          <a:lstStyle/>
          <a:p>
            <a:pPr eaLnBrk="1" hangingPunct="1">
              <a:defRPr/>
            </a:pPr>
            <a:r>
              <a:rPr lang="pt-BR" dirty="0"/>
              <a:t>Mapas de Incerteza – Exemplo 1</a:t>
            </a:r>
          </a:p>
        </p:txBody>
      </p:sp>
      <p:sp>
        <p:nvSpPr>
          <p:cNvPr id="43012" name="Retângulo 3"/>
          <p:cNvSpPr>
            <a:spLocks noChangeArrowheads="1"/>
          </p:cNvSpPr>
          <p:nvPr/>
        </p:nvSpPr>
        <p:spPr bwMode="auto">
          <a:xfrm>
            <a:off x="107950" y="1355725"/>
            <a:ext cx="4003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LANDSAT 7 ETM  O/P 230/62 RGB543 08 set 2002</a:t>
            </a:r>
          </a:p>
        </p:txBody>
      </p:sp>
      <p:grpSp>
        <p:nvGrpSpPr>
          <p:cNvPr id="9" name="Grupo 8"/>
          <p:cNvGrpSpPr>
            <a:grpSpLocks/>
          </p:cNvGrpSpPr>
          <p:nvPr/>
        </p:nvGrpSpPr>
        <p:grpSpPr bwMode="auto">
          <a:xfrm>
            <a:off x="207963" y="4814889"/>
            <a:ext cx="1956305" cy="1569660"/>
            <a:chOff x="539552" y="4703766"/>
            <a:chExt cx="1956328" cy="1570871"/>
          </a:xfrm>
        </p:grpSpPr>
        <p:sp>
          <p:nvSpPr>
            <p:cNvPr id="27" name="Retângulo 26"/>
            <p:cNvSpPr/>
            <p:nvPr/>
          </p:nvSpPr>
          <p:spPr bwMode="auto">
            <a:xfrm>
              <a:off x="539552" y="4703766"/>
              <a:ext cx="1956328" cy="1570871"/>
            </a:xfrm>
            <a:prstGeom prst="rect">
              <a:avLst/>
            </a:prstGeom>
          </p:spPr>
          <p:txBody>
            <a:bodyPr wrap="none">
              <a:spAutoFit/>
            </a:bodyPr>
            <a:lstStyle/>
            <a:p>
              <a:pPr algn="l">
                <a:defRPr/>
              </a:pPr>
              <a:r>
                <a:rPr lang="pt-BR" sz="1600" dirty="0">
                  <a:solidFill>
                    <a:srgbClr val="000000"/>
                  </a:solidFill>
                </a:rPr>
                <a:t>Classes</a:t>
              </a:r>
            </a:p>
            <a:p>
              <a:pPr marL="360363" algn="l">
                <a:defRPr/>
              </a:pPr>
              <a:r>
                <a:rPr lang="pt-BR" sz="1600" dirty="0">
                  <a:solidFill>
                    <a:srgbClr val="000000"/>
                  </a:solidFill>
                </a:rPr>
                <a:t>Floresta</a:t>
              </a:r>
            </a:p>
            <a:p>
              <a:pPr marL="360363" algn="l">
                <a:defRPr/>
              </a:pPr>
              <a:r>
                <a:rPr lang="pt-BR" sz="1600" dirty="0">
                  <a:solidFill>
                    <a:srgbClr val="000000"/>
                  </a:solidFill>
                </a:rPr>
                <a:t>Regeneração</a:t>
              </a:r>
            </a:p>
            <a:p>
              <a:pPr marL="360363" algn="l">
                <a:defRPr/>
              </a:pPr>
              <a:r>
                <a:rPr lang="pt-BR" sz="1600" dirty="0">
                  <a:solidFill>
                    <a:srgbClr val="000000"/>
                  </a:solidFill>
                </a:rPr>
                <a:t>Desmatamento</a:t>
              </a:r>
            </a:p>
            <a:p>
              <a:pPr marL="360363" algn="l">
                <a:defRPr/>
              </a:pPr>
              <a:r>
                <a:rPr lang="pt-BR" sz="1600" dirty="0">
                  <a:solidFill>
                    <a:srgbClr val="000000"/>
                  </a:solidFill>
                </a:rPr>
                <a:t>Queimada</a:t>
              </a:r>
            </a:p>
            <a:p>
              <a:pPr marL="360363" algn="l">
                <a:defRPr/>
              </a:pPr>
              <a:r>
                <a:rPr lang="pt-BR" sz="1600" dirty="0">
                  <a:solidFill>
                    <a:srgbClr val="000000"/>
                  </a:solidFill>
                </a:rPr>
                <a:t>Água</a:t>
              </a:r>
            </a:p>
          </p:txBody>
        </p:sp>
        <p:sp>
          <p:nvSpPr>
            <p:cNvPr id="43027" name="Retângulo 27"/>
            <p:cNvSpPr>
              <a:spLocks noChangeArrowheads="1"/>
            </p:cNvSpPr>
            <p:nvPr/>
          </p:nvSpPr>
          <p:spPr bwMode="auto">
            <a:xfrm>
              <a:off x="724653" y="5033026"/>
              <a:ext cx="143937" cy="144074"/>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3028" name="Retângulo 28"/>
            <p:cNvSpPr>
              <a:spLocks noChangeArrowheads="1"/>
            </p:cNvSpPr>
            <p:nvPr/>
          </p:nvSpPr>
          <p:spPr bwMode="auto">
            <a:xfrm>
              <a:off x="724653" y="5280077"/>
              <a:ext cx="143937" cy="144074"/>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3029" name="Retângulo 29"/>
            <p:cNvSpPr>
              <a:spLocks noChangeArrowheads="1"/>
            </p:cNvSpPr>
            <p:nvPr/>
          </p:nvSpPr>
          <p:spPr bwMode="auto">
            <a:xfrm>
              <a:off x="724653" y="5527128"/>
              <a:ext cx="143937" cy="144074"/>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3030" name="Retângulo 29"/>
            <p:cNvSpPr>
              <a:spLocks noChangeArrowheads="1"/>
            </p:cNvSpPr>
            <p:nvPr/>
          </p:nvSpPr>
          <p:spPr bwMode="auto">
            <a:xfrm>
              <a:off x="724653" y="5774179"/>
              <a:ext cx="143937" cy="144074"/>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3031" name="Retângulo 29"/>
            <p:cNvSpPr>
              <a:spLocks noChangeArrowheads="1"/>
            </p:cNvSpPr>
            <p:nvPr/>
          </p:nvSpPr>
          <p:spPr bwMode="auto">
            <a:xfrm>
              <a:off x="724653" y="6021230"/>
              <a:ext cx="143937" cy="144074"/>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pic>
        <p:nvPicPr>
          <p:cNvPr id="358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163195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upo 6"/>
          <p:cNvGrpSpPr>
            <a:grpSpLocks/>
          </p:cNvGrpSpPr>
          <p:nvPr/>
        </p:nvGrpSpPr>
        <p:grpSpPr bwMode="auto">
          <a:xfrm>
            <a:off x="3154363" y="1631950"/>
            <a:ext cx="2881312" cy="3155950"/>
            <a:chOff x="3154971" y="1632199"/>
            <a:chExt cx="2880000" cy="3155412"/>
          </a:xfrm>
        </p:grpSpPr>
        <p:pic>
          <p:nvPicPr>
            <p:cNvPr id="430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971" y="1632199"/>
              <a:ext cx="288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25" name="Retângulo 43"/>
            <p:cNvSpPr>
              <a:spLocks noChangeArrowheads="1"/>
            </p:cNvSpPr>
            <p:nvPr/>
          </p:nvSpPr>
          <p:spPr bwMode="auto">
            <a:xfrm>
              <a:off x="3735601" y="4510612"/>
              <a:ext cx="1718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Classificação </a:t>
              </a:r>
              <a:r>
                <a:rPr lang="pt-BR" altLang="pt-BR" sz="1200" dirty="0" err="1"/>
                <a:t>MaxVer</a:t>
              </a:r>
              <a:endParaRPr lang="pt-BR" altLang="pt-BR" sz="1200" dirty="0"/>
            </a:p>
          </p:txBody>
        </p:sp>
      </p:grpSp>
      <p:pic>
        <p:nvPicPr>
          <p:cNvPr id="4301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138" y="1660525"/>
            <a:ext cx="2159220" cy="2160735"/>
          </a:xfrm>
          <a:prstGeom prst="rect">
            <a:avLst/>
          </a:prstGeom>
          <a:noFill/>
          <a:ln w="57150">
            <a:solidFill>
              <a:srgbClr val="008000"/>
            </a:solidFill>
            <a:miter lim="800000"/>
            <a:headEnd/>
            <a:tailEnd/>
          </a:ln>
          <a:extLst>
            <a:ext uri="{909E8E84-426E-40DD-AFC4-6F175D3DCCD1}">
              <a14:hiddenFill xmlns:a14="http://schemas.microsoft.com/office/drawing/2010/main">
                <a:solidFill>
                  <a:schemeClr val="accent1"/>
                </a:solidFill>
              </a14:hiddenFill>
            </a:ext>
          </a:extLst>
        </p:spPr>
      </p:pic>
      <p:pic>
        <p:nvPicPr>
          <p:cNvPr id="4301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483" y="1812977"/>
            <a:ext cx="2159220" cy="2160735"/>
          </a:xfrm>
          <a:prstGeom prst="rect">
            <a:avLst/>
          </a:prstGeom>
          <a:noFill/>
          <a:ln w="5715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4302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828" y="1965429"/>
            <a:ext cx="2159220" cy="2160735"/>
          </a:xfrm>
          <a:prstGeom prst="rect">
            <a:avLst/>
          </a:prstGeom>
          <a:noFill/>
          <a:ln w="57150">
            <a:solidFill>
              <a:srgbClr val="FF00C8"/>
            </a:solidFill>
            <a:miter lim="800000"/>
            <a:headEnd/>
            <a:tailEnd/>
          </a:ln>
          <a:extLst>
            <a:ext uri="{909E8E84-426E-40DD-AFC4-6F175D3DCCD1}">
              <a14:hiddenFill xmlns:a14="http://schemas.microsoft.com/office/drawing/2010/main">
                <a:solidFill>
                  <a:schemeClr val="accent1"/>
                </a:solidFill>
              </a14:hiddenFill>
            </a:ext>
          </a:extLst>
        </p:spPr>
      </p:pic>
      <p:pic>
        <p:nvPicPr>
          <p:cNvPr id="43021"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7173" y="2117881"/>
            <a:ext cx="2159220" cy="2160735"/>
          </a:xfrm>
          <a:prstGeom prst="rect">
            <a:avLst/>
          </a:prstGeom>
          <a:noFill/>
          <a:ln w="57150">
            <a:solidFill>
              <a:srgbClr val="800080"/>
            </a:solidFill>
            <a:miter lim="800000"/>
            <a:headEnd/>
            <a:tailEnd/>
          </a:ln>
          <a:extLst>
            <a:ext uri="{909E8E84-426E-40DD-AFC4-6F175D3DCCD1}">
              <a14:hiddenFill xmlns:a14="http://schemas.microsoft.com/office/drawing/2010/main">
                <a:solidFill>
                  <a:schemeClr val="accent1"/>
                </a:solidFill>
              </a14:hiddenFill>
            </a:ext>
          </a:extLst>
        </p:spPr>
      </p:pic>
      <p:pic>
        <p:nvPicPr>
          <p:cNvPr id="43022"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9518" y="2270332"/>
            <a:ext cx="2159220" cy="2160735"/>
          </a:xfrm>
          <a:prstGeom prst="rect">
            <a:avLst/>
          </a:prstGeom>
          <a:noFill/>
          <a:ln w="57150">
            <a:solidFill>
              <a:srgbClr val="0070C0"/>
            </a:solidFill>
            <a:miter lim="800000"/>
            <a:headEnd/>
            <a:tailEnd/>
          </a:ln>
          <a:extLst>
            <a:ext uri="{909E8E84-426E-40DD-AFC4-6F175D3DCCD1}">
              <a14:hiddenFill xmlns:a14="http://schemas.microsoft.com/office/drawing/2010/main">
                <a:solidFill>
                  <a:schemeClr val="accent1"/>
                </a:solidFill>
              </a14:hiddenFill>
            </a:ext>
          </a:extLst>
        </p:spPr>
      </p:pic>
      <p:sp>
        <p:nvSpPr>
          <p:cNvPr id="43023" name="Retângulo 44"/>
          <p:cNvSpPr>
            <a:spLocks noChangeArrowheads="1"/>
          </p:cNvSpPr>
          <p:nvPr/>
        </p:nvSpPr>
        <p:spPr bwMode="auto">
          <a:xfrm>
            <a:off x="6665932" y="4510807"/>
            <a:ext cx="2000147" cy="27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Grades de Probabilidades</a:t>
            </a:r>
          </a:p>
        </p:txBody>
      </p:sp>
      <p:sp>
        <p:nvSpPr>
          <p:cNvPr id="2" name="Espaço Reservado para Número de Slide 1"/>
          <p:cNvSpPr>
            <a:spLocks noGrp="1"/>
          </p:cNvSpPr>
          <p:nvPr>
            <p:ph type="sldNum" sz="quarter" idx="12"/>
          </p:nvPr>
        </p:nvSpPr>
        <p:spPr/>
        <p:txBody>
          <a:bodyPr/>
          <a:lstStyle/>
          <a:p>
            <a:pPr>
              <a:defRPr/>
            </a:pPr>
            <a:fld id="{DB235BA8-DB06-468A-AA78-77E974FCBFF1}" type="slidenum">
              <a:rPr lang="pt-BR"/>
              <a:pPr>
                <a:defRPr/>
              </a:pPr>
              <a:t>75</a:t>
            </a:fld>
            <a:endParaRPr lang="pt-BR"/>
          </a:p>
        </p:txBody>
      </p:sp>
      <p:sp>
        <p:nvSpPr>
          <p:cNvPr id="28" name="Chave direita 27"/>
          <p:cNvSpPr>
            <a:spLocks/>
          </p:cNvSpPr>
          <p:nvPr/>
        </p:nvSpPr>
        <p:spPr bwMode="auto">
          <a:xfrm>
            <a:off x="3429000" y="4941888"/>
            <a:ext cx="422275" cy="1582737"/>
          </a:xfrm>
          <a:prstGeom prst="rightBrace">
            <a:avLst>
              <a:gd name="adj1" fmla="val 832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9" name="Retângulo 28"/>
          <p:cNvSpPr>
            <a:spLocks noChangeArrowheads="1"/>
          </p:cNvSpPr>
          <p:nvPr/>
        </p:nvSpPr>
        <p:spPr bwMode="auto">
          <a:xfrm>
            <a:off x="3851275" y="4797152"/>
            <a:ext cx="529272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marL="177800" indent="-177800" eaLnBrk="1" hangingPunct="1">
              <a:lnSpc>
                <a:spcPct val="150000"/>
              </a:lnSpc>
              <a:spcBef>
                <a:spcPct val="0"/>
              </a:spcBef>
              <a:buNone/>
            </a:pPr>
            <a:r>
              <a:rPr lang="pt-BR" altLang="pt-BR" sz="1200" dirty="0">
                <a:solidFill>
                  <a:srgbClr val="000000"/>
                </a:solidFill>
              </a:rPr>
              <a:t>Para diminuir os efeitos negativos da </a:t>
            </a:r>
            <a:r>
              <a:rPr lang="pt-BR" altLang="pt-BR" sz="1200" dirty="0" err="1">
                <a:solidFill>
                  <a:srgbClr val="000000"/>
                </a:solidFill>
              </a:rPr>
              <a:t>autocorrelação</a:t>
            </a:r>
            <a:r>
              <a:rPr lang="pt-BR" altLang="pt-BR" sz="1200" dirty="0">
                <a:solidFill>
                  <a:srgbClr val="000000"/>
                </a:solidFill>
              </a:rPr>
              <a:t> espacial, escolheu-se aleatoriamente apenas 10% dos pontos por classe</a:t>
            </a:r>
          </a:p>
          <a:p>
            <a:pPr marL="177800" indent="-177800" eaLnBrk="1" hangingPunct="1">
              <a:lnSpc>
                <a:spcPct val="150000"/>
              </a:lnSpc>
              <a:spcBef>
                <a:spcPct val="0"/>
              </a:spcBef>
              <a:buFontTx/>
              <a:buNone/>
            </a:pPr>
            <a:r>
              <a:rPr lang="pt-BR" altLang="pt-BR" sz="1200" dirty="0">
                <a:solidFill>
                  <a:srgbClr val="000000"/>
                </a:solidFill>
              </a:rPr>
              <a:t>Estimam-se as médias, as variâncias/covariâncias das bandas para cada classe ( ajuste de uma distribuição normal n-dimensional)</a:t>
            </a:r>
          </a:p>
          <a:p>
            <a:pPr marL="177800" indent="-177800" eaLnBrk="1" hangingPunct="1">
              <a:lnSpc>
                <a:spcPct val="150000"/>
              </a:lnSpc>
              <a:spcBef>
                <a:spcPct val="0"/>
              </a:spcBef>
              <a:buFontTx/>
              <a:buNone/>
            </a:pPr>
            <a:r>
              <a:rPr lang="pt-BR" altLang="pt-BR" sz="1200" dirty="0">
                <a:solidFill>
                  <a:srgbClr val="000000"/>
                </a:solidFill>
              </a:rPr>
              <a:t>Calcula-se a probabilidade de cada pixel pertencer a cada classe</a:t>
            </a:r>
          </a:p>
          <a:p>
            <a:pPr algn="ctr" eaLnBrk="1" hangingPunct="1">
              <a:lnSpc>
                <a:spcPct val="150000"/>
              </a:lnSpc>
              <a:spcBef>
                <a:spcPct val="0"/>
              </a:spcBef>
              <a:buFontTx/>
              <a:buNone/>
            </a:pPr>
            <a:r>
              <a:rPr lang="pt-BR" altLang="pt-BR" sz="1200" dirty="0">
                <a:solidFill>
                  <a:srgbClr val="000000"/>
                </a:solidFill>
              </a:rPr>
              <a:t>Mapa Final: classe com maior probabilidade</a:t>
            </a:r>
          </a:p>
          <a:p>
            <a:pPr algn="ctr" eaLnBrk="1" hangingPunct="1">
              <a:lnSpc>
                <a:spcPct val="150000"/>
              </a:lnSpc>
              <a:spcBef>
                <a:spcPct val="0"/>
              </a:spcBef>
              <a:buFontTx/>
              <a:buNone/>
            </a:pPr>
            <a:r>
              <a:rPr lang="pt-BR" altLang="pt-BR" sz="1200" dirty="0">
                <a:solidFill>
                  <a:srgbClr val="000000"/>
                </a:solidFill>
              </a:rPr>
              <a:t>Classificador </a:t>
            </a:r>
            <a:r>
              <a:rPr lang="pt-BR" altLang="pt-BR" sz="1200" dirty="0" err="1">
                <a:solidFill>
                  <a:srgbClr val="000000"/>
                </a:solidFill>
              </a:rPr>
              <a:t>MaxVer</a:t>
            </a:r>
            <a:r>
              <a:rPr lang="pt-BR" altLang="pt-BR" sz="1200" dirty="0">
                <a:solidFill>
                  <a:srgbClr val="000000"/>
                </a:solidFill>
              </a:rPr>
              <a:t> Gaussiano</a:t>
            </a:r>
            <a:endParaRPr lang="pt-BR" altLang="pt-BR" sz="1050" dirty="0"/>
          </a:p>
        </p:txBody>
      </p:sp>
      <p:grpSp>
        <p:nvGrpSpPr>
          <p:cNvPr id="35" name="Grupo 34"/>
          <p:cNvGrpSpPr>
            <a:grpSpLocks/>
          </p:cNvGrpSpPr>
          <p:nvPr/>
        </p:nvGrpSpPr>
        <p:grpSpPr bwMode="auto">
          <a:xfrm>
            <a:off x="207963" y="4814889"/>
            <a:ext cx="3221075" cy="1569660"/>
            <a:chOff x="539552" y="4703766"/>
            <a:chExt cx="3221112" cy="1570871"/>
          </a:xfrm>
        </p:grpSpPr>
        <p:sp>
          <p:nvSpPr>
            <p:cNvPr id="36" name="Retângulo 35"/>
            <p:cNvSpPr/>
            <p:nvPr/>
          </p:nvSpPr>
          <p:spPr bwMode="auto">
            <a:xfrm>
              <a:off x="539552" y="4703766"/>
              <a:ext cx="3221112" cy="1570871"/>
            </a:xfrm>
            <a:prstGeom prst="rect">
              <a:avLst/>
            </a:prstGeom>
            <a:solidFill>
              <a:schemeClr val="bg1"/>
            </a:solidFill>
          </p:spPr>
          <p:txBody>
            <a:bodyPr wrap="none">
              <a:spAutoFit/>
            </a:bodyPr>
            <a:lstStyle/>
            <a:p>
              <a:pPr algn="l">
                <a:defRPr/>
              </a:pPr>
              <a:r>
                <a:rPr lang="pt-BR" sz="1600" dirty="0">
                  <a:solidFill>
                    <a:srgbClr val="000000"/>
                  </a:solidFill>
                </a:rPr>
                <a:t>Classes</a:t>
              </a:r>
            </a:p>
            <a:p>
              <a:pPr marL="360363" algn="l">
                <a:defRPr/>
              </a:pPr>
              <a:r>
                <a:rPr lang="pt-BR" sz="1600" dirty="0">
                  <a:solidFill>
                    <a:srgbClr val="000000"/>
                  </a:solidFill>
                </a:rPr>
                <a:t>Floresta (3262 pixels)</a:t>
              </a:r>
            </a:p>
            <a:p>
              <a:pPr marL="360363" algn="l">
                <a:defRPr/>
              </a:pPr>
              <a:r>
                <a:rPr lang="pt-BR" sz="1600" dirty="0">
                  <a:solidFill>
                    <a:srgbClr val="000000"/>
                  </a:solidFill>
                </a:rPr>
                <a:t>Regeneração (379 pixels)</a:t>
              </a:r>
            </a:p>
            <a:p>
              <a:pPr marL="360363" algn="l">
                <a:defRPr/>
              </a:pPr>
              <a:r>
                <a:rPr lang="pt-BR" sz="1600" dirty="0">
                  <a:solidFill>
                    <a:srgbClr val="000000"/>
                  </a:solidFill>
                </a:rPr>
                <a:t>Desmatamento (1371 pixels)</a:t>
              </a:r>
            </a:p>
            <a:p>
              <a:pPr marL="360363" algn="l">
                <a:defRPr/>
              </a:pPr>
              <a:r>
                <a:rPr lang="pt-BR" sz="1600" dirty="0">
                  <a:solidFill>
                    <a:srgbClr val="000000"/>
                  </a:solidFill>
                </a:rPr>
                <a:t>Queimada (392 pixels)</a:t>
              </a:r>
            </a:p>
            <a:p>
              <a:pPr marL="360363" algn="l">
                <a:defRPr/>
              </a:pPr>
              <a:r>
                <a:rPr lang="pt-BR" sz="1600" dirty="0">
                  <a:solidFill>
                    <a:srgbClr val="000000"/>
                  </a:solidFill>
                </a:rPr>
                <a:t>Água (1186 pixels)</a:t>
              </a:r>
            </a:p>
          </p:txBody>
        </p:sp>
        <p:sp>
          <p:nvSpPr>
            <p:cNvPr id="37" name="Retângulo 27"/>
            <p:cNvSpPr>
              <a:spLocks noChangeArrowheads="1"/>
            </p:cNvSpPr>
            <p:nvPr/>
          </p:nvSpPr>
          <p:spPr bwMode="auto">
            <a:xfrm>
              <a:off x="724653" y="5033026"/>
              <a:ext cx="143937" cy="144074"/>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8" name="Retângulo 28"/>
            <p:cNvSpPr>
              <a:spLocks noChangeArrowheads="1"/>
            </p:cNvSpPr>
            <p:nvPr/>
          </p:nvSpPr>
          <p:spPr bwMode="auto">
            <a:xfrm>
              <a:off x="724653" y="5280077"/>
              <a:ext cx="143937" cy="144074"/>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39" name="Retângulo 29"/>
            <p:cNvSpPr>
              <a:spLocks noChangeArrowheads="1"/>
            </p:cNvSpPr>
            <p:nvPr/>
          </p:nvSpPr>
          <p:spPr bwMode="auto">
            <a:xfrm>
              <a:off x="724653" y="5527128"/>
              <a:ext cx="143937" cy="144074"/>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0" name="Retângulo 29"/>
            <p:cNvSpPr>
              <a:spLocks noChangeArrowheads="1"/>
            </p:cNvSpPr>
            <p:nvPr/>
          </p:nvSpPr>
          <p:spPr bwMode="auto">
            <a:xfrm>
              <a:off x="724653" y="5774179"/>
              <a:ext cx="143937" cy="144074"/>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1" name="Retângulo 29"/>
            <p:cNvSpPr>
              <a:spLocks noChangeArrowheads="1"/>
            </p:cNvSpPr>
            <p:nvPr/>
          </p:nvSpPr>
          <p:spPr bwMode="auto">
            <a:xfrm>
              <a:off x="724653" y="6021230"/>
              <a:ext cx="143937" cy="144074"/>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spTree>
    <p:extLst>
      <p:ext uri="{BB962C8B-B14F-4D97-AF65-F5344CB8AC3E}">
        <p14:creationId xmlns:p14="http://schemas.microsoft.com/office/powerpoint/2010/main" val="16062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0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0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0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0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0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p:bldP spid="28" grpId="0" animBg="1"/>
      <p:bldP spid="2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1452563"/>
            <a:ext cx="4320000" cy="4320000"/>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452563"/>
            <a:ext cx="4320000" cy="4320000"/>
          </a:xfrm>
          <a:prstGeom prst="rect">
            <a:avLst/>
          </a:prstGeom>
        </p:spPr>
      </p:pic>
      <p:sp>
        <p:nvSpPr>
          <p:cNvPr id="191490" name="Rectangle 2"/>
          <p:cNvSpPr>
            <a:spLocks noGrp="1" noChangeArrowheads="1"/>
          </p:cNvSpPr>
          <p:nvPr>
            <p:ph type="title"/>
          </p:nvPr>
        </p:nvSpPr>
        <p:spPr/>
        <p:txBody>
          <a:bodyPr/>
          <a:lstStyle/>
          <a:p>
            <a:pPr eaLnBrk="1" hangingPunct="1">
              <a:defRPr/>
            </a:pPr>
            <a:r>
              <a:rPr lang="pt-BR" dirty="0"/>
              <a:t>Mapas de Incerteza – Exemplo 1</a:t>
            </a:r>
          </a:p>
        </p:txBody>
      </p:sp>
      <p:grpSp>
        <p:nvGrpSpPr>
          <p:cNvPr id="2" name="Grupo 1"/>
          <p:cNvGrpSpPr>
            <a:grpSpLocks/>
          </p:cNvGrpSpPr>
          <p:nvPr/>
        </p:nvGrpSpPr>
        <p:grpSpPr bwMode="auto">
          <a:xfrm>
            <a:off x="5984875" y="6151562"/>
            <a:ext cx="1640682" cy="438150"/>
            <a:chOff x="5984156" y="6165304"/>
            <a:chExt cx="1639462" cy="437075"/>
          </a:xfrm>
        </p:grpSpPr>
        <p:pic>
          <p:nvPicPr>
            <p:cNvPr id="44044"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25" y="6165304"/>
              <a:ext cx="1377205" cy="14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p:nvPr/>
          </p:nvSpPr>
          <p:spPr bwMode="auto">
            <a:xfrm>
              <a:off x="5984156" y="6325249"/>
              <a:ext cx="280778" cy="277130"/>
            </a:xfrm>
            <a:prstGeom prst="rect">
              <a:avLst/>
            </a:prstGeom>
          </p:spPr>
          <p:txBody>
            <a:bodyPr wrap="none">
              <a:spAutoFit/>
            </a:bodyPr>
            <a:lstStyle/>
            <a:p>
              <a:pPr>
                <a:defRPr/>
              </a:pPr>
              <a:r>
                <a:rPr lang="pt-BR" dirty="0">
                  <a:solidFill>
                    <a:srgbClr val="000000"/>
                  </a:solidFill>
                </a:rPr>
                <a:t>0</a:t>
              </a:r>
              <a:endParaRPr lang="pt-BR" sz="1050" dirty="0"/>
            </a:p>
          </p:txBody>
        </p:sp>
        <p:sp>
          <p:nvSpPr>
            <p:cNvPr id="33" name="Retângulo 32"/>
            <p:cNvSpPr/>
            <p:nvPr/>
          </p:nvSpPr>
          <p:spPr bwMode="auto">
            <a:xfrm>
              <a:off x="7344426" y="6324456"/>
              <a:ext cx="279192" cy="277131"/>
            </a:xfrm>
            <a:prstGeom prst="rect">
              <a:avLst/>
            </a:prstGeom>
          </p:spPr>
          <p:txBody>
            <a:bodyPr wrap="none">
              <a:spAutoFit/>
            </a:bodyPr>
            <a:lstStyle/>
            <a:p>
              <a:pPr>
                <a:defRPr/>
              </a:pPr>
              <a:r>
                <a:rPr lang="pt-BR" dirty="0">
                  <a:solidFill>
                    <a:srgbClr val="000000"/>
                  </a:solidFill>
                </a:rPr>
                <a:t>2</a:t>
              </a:r>
              <a:endParaRPr lang="pt-BR" sz="1050" dirty="0"/>
            </a:p>
          </p:txBody>
        </p:sp>
        <p:sp>
          <p:nvSpPr>
            <p:cNvPr id="36" name="Retângulo 35"/>
            <p:cNvSpPr/>
            <p:nvPr/>
          </p:nvSpPr>
          <p:spPr bwMode="auto">
            <a:xfrm>
              <a:off x="6678172" y="6311787"/>
              <a:ext cx="253811" cy="277131"/>
            </a:xfrm>
            <a:prstGeom prst="rect">
              <a:avLst/>
            </a:prstGeom>
          </p:spPr>
          <p:txBody>
            <a:bodyPr wrap="none">
              <a:spAutoFit/>
            </a:bodyPr>
            <a:lstStyle/>
            <a:p>
              <a:pPr>
                <a:defRPr/>
              </a:pPr>
              <a:r>
                <a:rPr lang="pt-BR" dirty="0">
                  <a:solidFill>
                    <a:srgbClr val="000000"/>
                  </a:solidFill>
                </a:rPr>
                <a:t>1</a:t>
              </a:r>
              <a:endParaRPr lang="pt-BR" sz="1050" dirty="0"/>
            </a:p>
          </p:txBody>
        </p:sp>
      </p:grpSp>
      <p:sp>
        <p:nvSpPr>
          <p:cNvPr id="44037" name="Retângulo 43"/>
          <p:cNvSpPr>
            <a:spLocks noChangeArrowheads="1"/>
          </p:cNvSpPr>
          <p:nvPr/>
        </p:nvSpPr>
        <p:spPr bwMode="auto">
          <a:xfrm>
            <a:off x="1408113" y="5816600"/>
            <a:ext cx="17192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 MaxVer</a:t>
            </a:r>
          </a:p>
        </p:txBody>
      </p:sp>
      <p:sp>
        <p:nvSpPr>
          <p:cNvPr id="44043" name="Retângulo 29"/>
          <p:cNvSpPr>
            <a:spLocks noChangeArrowheads="1"/>
          </p:cNvSpPr>
          <p:nvPr/>
        </p:nvSpPr>
        <p:spPr bwMode="auto">
          <a:xfrm>
            <a:off x="5978266" y="5815885"/>
            <a:ext cx="1652701" cy="27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Entropia de Shannon</a:t>
            </a:r>
          </a:p>
        </p:txBody>
      </p:sp>
      <p:sp>
        <p:nvSpPr>
          <p:cNvPr id="3" name="Retângulo 2"/>
          <p:cNvSpPr>
            <a:spLocks noChangeArrowheads="1"/>
          </p:cNvSpPr>
          <p:nvPr/>
        </p:nvSpPr>
        <p:spPr bwMode="auto">
          <a:xfrm>
            <a:off x="6376988" y="3611563"/>
            <a:ext cx="1296987" cy="130175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1" name="Retângulo 40"/>
          <p:cNvSpPr>
            <a:spLocks noChangeArrowheads="1"/>
          </p:cNvSpPr>
          <p:nvPr/>
        </p:nvSpPr>
        <p:spPr bwMode="auto">
          <a:xfrm>
            <a:off x="1936750" y="3611563"/>
            <a:ext cx="1295400" cy="130175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 name="Espaço Reservado para Número de Slide 3"/>
          <p:cNvSpPr>
            <a:spLocks noGrp="1"/>
          </p:cNvSpPr>
          <p:nvPr>
            <p:ph type="sldNum" sz="quarter" idx="12"/>
          </p:nvPr>
        </p:nvSpPr>
        <p:spPr/>
        <p:txBody>
          <a:bodyPr/>
          <a:lstStyle/>
          <a:p>
            <a:pPr>
              <a:defRPr/>
            </a:pPr>
            <a:fld id="{7E73E80C-3CCF-461B-AE67-A9EF5D464E64}" type="slidenum">
              <a:rPr lang="pt-BR"/>
              <a:pPr>
                <a:defRPr/>
              </a:pPr>
              <a:t>76</a:t>
            </a:fld>
            <a:endParaRPr lang="pt-BR"/>
          </a:p>
        </p:txBody>
      </p:sp>
      <p:grpSp>
        <p:nvGrpSpPr>
          <p:cNvPr id="10" name="Grupo 9"/>
          <p:cNvGrpSpPr/>
          <p:nvPr/>
        </p:nvGrpSpPr>
        <p:grpSpPr>
          <a:xfrm>
            <a:off x="179512" y="6165304"/>
            <a:ext cx="2235969" cy="646331"/>
            <a:chOff x="226779" y="6040811"/>
            <a:chExt cx="2235969" cy="646331"/>
          </a:xfrm>
        </p:grpSpPr>
        <p:grpSp>
          <p:nvGrpSpPr>
            <p:cNvPr id="9" name="Grupo 8"/>
            <p:cNvGrpSpPr/>
            <p:nvPr/>
          </p:nvGrpSpPr>
          <p:grpSpPr>
            <a:xfrm>
              <a:off x="226779" y="6040811"/>
              <a:ext cx="1358259" cy="646331"/>
              <a:chOff x="226779" y="6040811"/>
              <a:chExt cx="1358259" cy="646331"/>
            </a:xfrm>
          </p:grpSpPr>
          <p:sp>
            <p:nvSpPr>
              <p:cNvPr id="18" name="Retângulo 17"/>
              <p:cNvSpPr/>
              <p:nvPr/>
            </p:nvSpPr>
            <p:spPr bwMode="auto">
              <a:xfrm>
                <a:off x="339184" y="6040811"/>
                <a:ext cx="1245854" cy="646331"/>
              </a:xfrm>
              <a:prstGeom prst="rect">
                <a:avLst/>
              </a:prstGeom>
              <a:noFill/>
            </p:spPr>
            <p:txBody>
              <a:bodyPr wrap="none">
                <a:spAutoFit/>
              </a:bodyPr>
              <a:lstStyle/>
              <a:p>
                <a:pPr marL="3175" algn="l">
                  <a:defRPr/>
                </a:pPr>
                <a:r>
                  <a:rPr lang="pt-BR" dirty="0">
                    <a:solidFill>
                      <a:srgbClr val="000000"/>
                    </a:solidFill>
                  </a:rPr>
                  <a:t>Floresta</a:t>
                </a:r>
              </a:p>
              <a:p>
                <a:pPr marL="3175" algn="l">
                  <a:defRPr/>
                </a:pPr>
                <a:r>
                  <a:rPr lang="pt-BR" dirty="0">
                    <a:solidFill>
                      <a:srgbClr val="000000"/>
                    </a:solidFill>
                  </a:rPr>
                  <a:t>Regeneração</a:t>
                </a:r>
              </a:p>
              <a:p>
                <a:pPr marL="3175" algn="l">
                  <a:defRPr/>
                </a:pPr>
                <a:r>
                  <a:rPr lang="pt-BR" dirty="0">
                    <a:solidFill>
                      <a:srgbClr val="000000"/>
                    </a:solidFill>
                  </a:rPr>
                  <a:t>Desmatamento</a:t>
                </a:r>
              </a:p>
            </p:txBody>
          </p:sp>
          <p:sp>
            <p:nvSpPr>
              <p:cNvPr id="19" name="Retângulo 27"/>
              <p:cNvSpPr>
                <a:spLocks noChangeArrowheads="1"/>
              </p:cNvSpPr>
              <p:nvPr/>
            </p:nvSpPr>
            <p:spPr bwMode="auto">
              <a:xfrm>
                <a:off x="226779" y="6092825"/>
                <a:ext cx="143935" cy="143963"/>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0" name="Retângulo 28"/>
              <p:cNvSpPr>
                <a:spLocks noChangeArrowheads="1"/>
              </p:cNvSpPr>
              <p:nvPr/>
            </p:nvSpPr>
            <p:spPr bwMode="auto">
              <a:xfrm>
                <a:off x="226779" y="6273107"/>
                <a:ext cx="143935" cy="143963"/>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1" name="Retângulo 29"/>
              <p:cNvSpPr>
                <a:spLocks noChangeArrowheads="1"/>
              </p:cNvSpPr>
              <p:nvPr/>
            </p:nvSpPr>
            <p:spPr bwMode="auto">
              <a:xfrm>
                <a:off x="226779" y="6453389"/>
                <a:ext cx="143935" cy="143963"/>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grpSp>
          <p:nvGrpSpPr>
            <p:cNvPr id="8" name="Grupo 7"/>
            <p:cNvGrpSpPr/>
            <p:nvPr/>
          </p:nvGrpSpPr>
          <p:grpSpPr>
            <a:xfrm>
              <a:off x="1446409" y="6040811"/>
              <a:ext cx="1016339" cy="461665"/>
              <a:chOff x="1336145" y="6040811"/>
              <a:chExt cx="1016339" cy="461665"/>
            </a:xfrm>
          </p:grpSpPr>
          <p:sp>
            <p:nvSpPr>
              <p:cNvPr id="22" name="Retângulo 29"/>
              <p:cNvSpPr>
                <a:spLocks noChangeArrowheads="1"/>
              </p:cNvSpPr>
              <p:nvPr/>
            </p:nvSpPr>
            <p:spPr bwMode="auto">
              <a:xfrm>
                <a:off x="1336145" y="6092825"/>
                <a:ext cx="143935" cy="143963"/>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3" name="Retângulo 29"/>
              <p:cNvSpPr>
                <a:spLocks noChangeArrowheads="1"/>
              </p:cNvSpPr>
              <p:nvPr/>
            </p:nvSpPr>
            <p:spPr bwMode="auto">
              <a:xfrm>
                <a:off x="1336145" y="6273107"/>
                <a:ext cx="143935" cy="143963"/>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7" name="Retângulo 26"/>
              <p:cNvSpPr/>
              <p:nvPr/>
            </p:nvSpPr>
            <p:spPr bwMode="auto">
              <a:xfrm>
                <a:off x="1454481" y="6040811"/>
                <a:ext cx="898003" cy="461665"/>
              </a:xfrm>
              <a:prstGeom prst="rect">
                <a:avLst/>
              </a:prstGeom>
              <a:noFill/>
            </p:spPr>
            <p:txBody>
              <a:bodyPr wrap="none">
                <a:spAutoFit/>
              </a:bodyPr>
              <a:lstStyle/>
              <a:p>
                <a:pPr marL="3175" algn="l">
                  <a:defRPr/>
                </a:pPr>
                <a:r>
                  <a:rPr lang="pt-BR" dirty="0">
                    <a:solidFill>
                      <a:srgbClr val="000000"/>
                    </a:solidFill>
                  </a:rPr>
                  <a:t>Queimada</a:t>
                </a:r>
              </a:p>
              <a:p>
                <a:pPr marL="3175" algn="l">
                  <a:defRPr/>
                </a:pPr>
                <a:r>
                  <a:rPr lang="pt-BR" dirty="0">
                    <a:solidFill>
                      <a:srgbClr val="000000"/>
                    </a:solidFill>
                  </a:rPr>
                  <a:t>Água</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p:cNvPicPr>
            <a:picLocks noChangeAspect="1"/>
          </p:cNvPicPr>
          <p:nvPr/>
        </p:nvPicPr>
        <p:blipFill rotWithShape="1">
          <a:blip r:embed="rId2">
            <a:extLst>
              <a:ext uri="{28A0092B-C50C-407E-A947-70E740481C1C}">
                <a14:useLocalDpi xmlns:a14="http://schemas.microsoft.com/office/drawing/2010/main" val="0"/>
              </a:ext>
            </a:extLst>
          </a:blip>
          <a:srcRect l="40092" t="50000" r="29886" b="19890"/>
          <a:stretch/>
        </p:blipFill>
        <p:spPr>
          <a:xfrm>
            <a:off x="4645025" y="1452563"/>
            <a:ext cx="4307502" cy="4320000"/>
          </a:xfrm>
          <a:prstGeom prst="rect">
            <a:avLst/>
          </a:prstGeom>
        </p:spPr>
      </p:pic>
      <p:pic>
        <p:nvPicPr>
          <p:cNvPr id="24" name="Imagem 23"/>
          <p:cNvPicPr>
            <a:picLocks noChangeAspect="1"/>
          </p:cNvPicPr>
          <p:nvPr/>
        </p:nvPicPr>
        <p:blipFill rotWithShape="1">
          <a:blip r:embed="rId3">
            <a:extLst>
              <a:ext uri="{28A0092B-C50C-407E-A947-70E740481C1C}">
                <a14:useLocalDpi xmlns:a14="http://schemas.microsoft.com/office/drawing/2010/main" val="0"/>
              </a:ext>
            </a:extLst>
          </a:blip>
          <a:srcRect l="40127" t="49977" r="29886" b="19890"/>
          <a:stretch/>
        </p:blipFill>
        <p:spPr>
          <a:xfrm>
            <a:off x="203200" y="1452563"/>
            <a:ext cx="4298927" cy="4320000"/>
          </a:xfrm>
          <a:prstGeom prst="rect">
            <a:avLst/>
          </a:prstGeom>
        </p:spPr>
      </p:pic>
      <p:sp>
        <p:nvSpPr>
          <p:cNvPr id="191490" name="Rectangle 2"/>
          <p:cNvSpPr>
            <a:spLocks noGrp="1" noChangeArrowheads="1"/>
          </p:cNvSpPr>
          <p:nvPr>
            <p:ph type="title"/>
          </p:nvPr>
        </p:nvSpPr>
        <p:spPr/>
        <p:txBody>
          <a:bodyPr/>
          <a:lstStyle/>
          <a:p>
            <a:pPr eaLnBrk="1" hangingPunct="1">
              <a:defRPr/>
            </a:pPr>
            <a:r>
              <a:rPr lang="pt-BR" dirty="0"/>
              <a:t>Mapas de Incerteza – Exemplo 1</a:t>
            </a:r>
          </a:p>
        </p:txBody>
      </p:sp>
      <p:sp>
        <p:nvSpPr>
          <p:cNvPr id="45061" name="Retângulo 43"/>
          <p:cNvSpPr>
            <a:spLocks noChangeArrowheads="1"/>
          </p:cNvSpPr>
          <p:nvPr/>
        </p:nvSpPr>
        <p:spPr bwMode="auto">
          <a:xfrm>
            <a:off x="1408113" y="5816600"/>
            <a:ext cx="17192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 MaxVer</a:t>
            </a:r>
          </a:p>
        </p:txBody>
      </p:sp>
      <p:sp>
        <p:nvSpPr>
          <p:cNvPr id="45062" name="Retângulo 29"/>
          <p:cNvSpPr>
            <a:spLocks noChangeArrowheads="1"/>
          </p:cNvSpPr>
          <p:nvPr/>
        </p:nvSpPr>
        <p:spPr bwMode="auto">
          <a:xfrm>
            <a:off x="5978525" y="5816600"/>
            <a:ext cx="16525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Entropia de Shannon</a:t>
            </a:r>
          </a:p>
        </p:txBody>
      </p:sp>
      <p:sp>
        <p:nvSpPr>
          <p:cNvPr id="2" name="Espaço Reservado para Número de Slide 1"/>
          <p:cNvSpPr>
            <a:spLocks noGrp="1"/>
          </p:cNvSpPr>
          <p:nvPr>
            <p:ph type="sldNum" sz="quarter" idx="12"/>
          </p:nvPr>
        </p:nvSpPr>
        <p:spPr/>
        <p:txBody>
          <a:bodyPr/>
          <a:lstStyle/>
          <a:p>
            <a:pPr>
              <a:defRPr/>
            </a:pPr>
            <a:fld id="{AEC4C362-A087-4F09-B7A6-13D6DF2B87CD}" type="slidenum">
              <a:rPr lang="pt-BR"/>
              <a:pPr>
                <a:defRPr/>
              </a:pPr>
              <a:t>77</a:t>
            </a:fld>
            <a:endParaRPr lang="pt-BR"/>
          </a:p>
        </p:txBody>
      </p:sp>
      <p:grpSp>
        <p:nvGrpSpPr>
          <p:cNvPr id="14" name="Grupo 13"/>
          <p:cNvGrpSpPr/>
          <p:nvPr/>
        </p:nvGrpSpPr>
        <p:grpSpPr>
          <a:xfrm>
            <a:off x="179512" y="6165304"/>
            <a:ext cx="2235969" cy="646331"/>
            <a:chOff x="226779" y="6040811"/>
            <a:chExt cx="2235969" cy="646331"/>
          </a:xfrm>
        </p:grpSpPr>
        <p:grpSp>
          <p:nvGrpSpPr>
            <p:cNvPr id="15" name="Grupo 14"/>
            <p:cNvGrpSpPr/>
            <p:nvPr/>
          </p:nvGrpSpPr>
          <p:grpSpPr>
            <a:xfrm>
              <a:off x="226779" y="6040811"/>
              <a:ext cx="1358259" cy="646331"/>
              <a:chOff x="226779" y="6040811"/>
              <a:chExt cx="1358259" cy="646331"/>
            </a:xfrm>
          </p:grpSpPr>
          <p:sp>
            <p:nvSpPr>
              <p:cNvPr id="20" name="Retângulo 19"/>
              <p:cNvSpPr/>
              <p:nvPr/>
            </p:nvSpPr>
            <p:spPr bwMode="auto">
              <a:xfrm>
                <a:off x="339184" y="6040811"/>
                <a:ext cx="1245854" cy="646331"/>
              </a:xfrm>
              <a:prstGeom prst="rect">
                <a:avLst/>
              </a:prstGeom>
              <a:noFill/>
            </p:spPr>
            <p:txBody>
              <a:bodyPr wrap="none">
                <a:spAutoFit/>
              </a:bodyPr>
              <a:lstStyle/>
              <a:p>
                <a:pPr marL="3175" algn="l">
                  <a:defRPr/>
                </a:pPr>
                <a:r>
                  <a:rPr lang="pt-BR" dirty="0">
                    <a:solidFill>
                      <a:srgbClr val="000000"/>
                    </a:solidFill>
                  </a:rPr>
                  <a:t>Floresta</a:t>
                </a:r>
              </a:p>
              <a:p>
                <a:pPr marL="3175" algn="l">
                  <a:defRPr/>
                </a:pPr>
                <a:r>
                  <a:rPr lang="pt-BR" dirty="0">
                    <a:solidFill>
                      <a:srgbClr val="000000"/>
                    </a:solidFill>
                  </a:rPr>
                  <a:t>Regeneração</a:t>
                </a:r>
              </a:p>
              <a:p>
                <a:pPr marL="3175" algn="l">
                  <a:defRPr/>
                </a:pPr>
                <a:r>
                  <a:rPr lang="pt-BR" dirty="0">
                    <a:solidFill>
                      <a:srgbClr val="000000"/>
                    </a:solidFill>
                  </a:rPr>
                  <a:t>Desmatamento</a:t>
                </a:r>
              </a:p>
            </p:txBody>
          </p:sp>
          <p:sp>
            <p:nvSpPr>
              <p:cNvPr id="21" name="Retângulo 27"/>
              <p:cNvSpPr>
                <a:spLocks noChangeArrowheads="1"/>
              </p:cNvSpPr>
              <p:nvPr/>
            </p:nvSpPr>
            <p:spPr bwMode="auto">
              <a:xfrm>
                <a:off x="226779" y="6092825"/>
                <a:ext cx="143935" cy="143963"/>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2" name="Retângulo 28"/>
              <p:cNvSpPr>
                <a:spLocks noChangeArrowheads="1"/>
              </p:cNvSpPr>
              <p:nvPr/>
            </p:nvSpPr>
            <p:spPr bwMode="auto">
              <a:xfrm>
                <a:off x="226779" y="6273107"/>
                <a:ext cx="143935" cy="143963"/>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6" name="Retângulo 29"/>
              <p:cNvSpPr>
                <a:spLocks noChangeArrowheads="1"/>
              </p:cNvSpPr>
              <p:nvPr/>
            </p:nvSpPr>
            <p:spPr bwMode="auto">
              <a:xfrm>
                <a:off x="226779" y="6453389"/>
                <a:ext cx="143935" cy="143963"/>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grpSp>
          <p:nvGrpSpPr>
            <p:cNvPr id="16" name="Grupo 15"/>
            <p:cNvGrpSpPr/>
            <p:nvPr/>
          </p:nvGrpSpPr>
          <p:grpSpPr>
            <a:xfrm>
              <a:off x="1446409" y="6040811"/>
              <a:ext cx="1016339" cy="461665"/>
              <a:chOff x="1336145" y="6040811"/>
              <a:chExt cx="1016339" cy="461665"/>
            </a:xfrm>
          </p:grpSpPr>
          <p:sp>
            <p:nvSpPr>
              <p:cNvPr id="17" name="Retângulo 29"/>
              <p:cNvSpPr>
                <a:spLocks noChangeArrowheads="1"/>
              </p:cNvSpPr>
              <p:nvPr/>
            </p:nvSpPr>
            <p:spPr bwMode="auto">
              <a:xfrm>
                <a:off x="1336145" y="6092825"/>
                <a:ext cx="143935" cy="143963"/>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8" name="Retângulo 29"/>
              <p:cNvSpPr>
                <a:spLocks noChangeArrowheads="1"/>
              </p:cNvSpPr>
              <p:nvPr/>
            </p:nvSpPr>
            <p:spPr bwMode="auto">
              <a:xfrm>
                <a:off x="1336145" y="6273107"/>
                <a:ext cx="143935" cy="143963"/>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19" name="Retângulo 18"/>
              <p:cNvSpPr/>
              <p:nvPr/>
            </p:nvSpPr>
            <p:spPr bwMode="auto">
              <a:xfrm>
                <a:off x="1454481" y="6040811"/>
                <a:ext cx="898003" cy="461665"/>
              </a:xfrm>
              <a:prstGeom prst="rect">
                <a:avLst/>
              </a:prstGeom>
              <a:noFill/>
            </p:spPr>
            <p:txBody>
              <a:bodyPr wrap="none">
                <a:spAutoFit/>
              </a:bodyPr>
              <a:lstStyle/>
              <a:p>
                <a:pPr marL="3175" algn="l">
                  <a:defRPr/>
                </a:pPr>
                <a:r>
                  <a:rPr lang="pt-BR" dirty="0">
                    <a:solidFill>
                      <a:srgbClr val="000000"/>
                    </a:solidFill>
                  </a:rPr>
                  <a:t>Queimada</a:t>
                </a:r>
              </a:p>
              <a:p>
                <a:pPr marL="3175" algn="l">
                  <a:defRPr/>
                </a:pPr>
                <a:r>
                  <a:rPr lang="pt-BR" dirty="0">
                    <a:solidFill>
                      <a:srgbClr val="000000"/>
                    </a:solidFill>
                  </a:rPr>
                  <a:t>Água</a:t>
                </a:r>
              </a:p>
            </p:txBody>
          </p:sp>
        </p:grpSp>
      </p:grpSp>
      <p:grpSp>
        <p:nvGrpSpPr>
          <p:cNvPr id="27" name="Grupo 26"/>
          <p:cNvGrpSpPr>
            <a:grpSpLocks/>
          </p:cNvGrpSpPr>
          <p:nvPr/>
        </p:nvGrpSpPr>
        <p:grpSpPr bwMode="auto">
          <a:xfrm>
            <a:off x="5984875" y="6151562"/>
            <a:ext cx="1640682" cy="438150"/>
            <a:chOff x="5984156" y="6165304"/>
            <a:chExt cx="1639462" cy="437075"/>
          </a:xfrm>
        </p:grpSpPr>
        <p:pic>
          <p:nvPicPr>
            <p:cNvPr id="28"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25" y="6165304"/>
              <a:ext cx="1377205" cy="14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tângulo 28"/>
            <p:cNvSpPr/>
            <p:nvPr/>
          </p:nvSpPr>
          <p:spPr bwMode="auto">
            <a:xfrm>
              <a:off x="5984156" y="6325249"/>
              <a:ext cx="280778" cy="277130"/>
            </a:xfrm>
            <a:prstGeom prst="rect">
              <a:avLst/>
            </a:prstGeom>
          </p:spPr>
          <p:txBody>
            <a:bodyPr wrap="none">
              <a:spAutoFit/>
            </a:bodyPr>
            <a:lstStyle/>
            <a:p>
              <a:pPr>
                <a:defRPr/>
              </a:pPr>
              <a:r>
                <a:rPr lang="pt-BR" dirty="0">
                  <a:solidFill>
                    <a:srgbClr val="000000"/>
                  </a:solidFill>
                </a:rPr>
                <a:t>0</a:t>
              </a:r>
              <a:endParaRPr lang="pt-BR" sz="1050" dirty="0"/>
            </a:p>
          </p:txBody>
        </p:sp>
        <p:sp>
          <p:nvSpPr>
            <p:cNvPr id="30" name="Retângulo 29"/>
            <p:cNvSpPr/>
            <p:nvPr/>
          </p:nvSpPr>
          <p:spPr bwMode="auto">
            <a:xfrm>
              <a:off x="7344426" y="6324456"/>
              <a:ext cx="279192" cy="277131"/>
            </a:xfrm>
            <a:prstGeom prst="rect">
              <a:avLst/>
            </a:prstGeom>
          </p:spPr>
          <p:txBody>
            <a:bodyPr wrap="none">
              <a:spAutoFit/>
            </a:bodyPr>
            <a:lstStyle/>
            <a:p>
              <a:pPr>
                <a:defRPr/>
              </a:pPr>
              <a:r>
                <a:rPr lang="pt-BR" dirty="0">
                  <a:solidFill>
                    <a:srgbClr val="000000"/>
                  </a:solidFill>
                </a:rPr>
                <a:t>2</a:t>
              </a:r>
              <a:endParaRPr lang="pt-BR" sz="1050" dirty="0"/>
            </a:p>
          </p:txBody>
        </p:sp>
        <p:sp>
          <p:nvSpPr>
            <p:cNvPr id="31" name="Retângulo 30"/>
            <p:cNvSpPr/>
            <p:nvPr/>
          </p:nvSpPr>
          <p:spPr bwMode="auto">
            <a:xfrm>
              <a:off x="6678172" y="6311787"/>
              <a:ext cx="253811" cy="277131"/>
            </a:xfrm>
            <a:prstGeom prst="rect">
              <a:avLst/>
            </a:prstGeom>
          </p:spPr>
          <p:txBody>
            <a:bodyPr wrap="none">
              <a:spAutoFit/>
            </a:bodyPr>
            <a:lstStyle/>
            <a:p>
              <a:pPr>
                <a:defRPr/>
              </a:pPr>
              <a:r>
                <a:rPr lang="pt-BR" dirty="0">
                  <a:solidFill>
                    <a:srgbClr val="000000"/>
                  </a:solidFill>
                </a:rPr>
                <a:t>1</a:t>
              </a:r>
              <a:endParaRPr lang="pt-BR" sz="1050" dirty="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40127" t="50000" r="29937" b="19890"/>
          <a:stretch/>
        </p:blipFill>
        <p:spPr bwMode="auto">
          <a:xfrm>
            <a:off x="203200" y="1452563"/>
            <a:ext cx="4295008"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490" name="Rectangle 2"/>
          <p:cNvSpPr>
            <a:spLocks noGrp="1" noChangeArrowheads="1"/>
          </p:cNvSpPr>
          <p:nvPr>
            <p:ph type="title"/>
          </p:nvPr>
        </p:nvSpPr>
        <p:spPr/>
        <p:txBody>
          <a:bodyPr/>
          <a:lstStyle/>
          <a:p>
            <a:pPr eaLnBrk="1" hangingPunct="1">
              <a:defRPr/>
            </a:pPr>
            <a:r>
              <a:rPr lang="pt-BR" dirty="0"/>
              <a:t>Mapas de Incerteza – Exemplo 1</a:t>
            </a:r>
          </a:p>
        </p:txBody>
      </p:sp>
      <p:sp>
        <p:nvSpPr>
          <p:cNvPr id="46084" name="Retângulo 43"/>
          <p:cNvSpPr>
            <a:spLocks noChangeArrowheads="1"/>
          </p:cNvSpPr>
          <p:nvPr/>
        </p:nvSpPr>
        <p:spPr bwMode="auto">
          <a:xfrm>
            <a:off x="1433513" y="5816600"/>
            <a:ext cx="1668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Imagem TM RGB543</a:t>
            </a:r>
          </a:p>
        </p:txBody>
      </p:sp>
      <p:sp>
        <p:nvSpPr>
          <p:cNvPr id="46085" name="Retângulo 29"/>
          <p:cNvSpPr>
            <a:spLocks noChangeArrowheads="1"/>
          </p:cNvSpPr>
          <p:nvPr/>
        </p:nvSpPr>
        <p:spPr bwMode="auto">
          <a:xfrm>
            <a:off x="5978525" y="5816600"/>
            <a:ext cx="16525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Entropia de Shannon</a:t>
            </a:r>
          </a:p>
        </p:txBody>
      </p:sp>
      <p:sp>
        <p:nvSpPr>
          <p:cNvPr id="2" name="Espaço Reservado para Número de Slide 1"/>
          <p:cNvSpPr>
            <a:spLocks noGrp="1"/>
          </p:cNvSpPr>
          <p:nvPr>
            <p:ph type="sldNum" sz="quarter" idx="12"/>
          </p:nvPr>
        </p:nvSpPr>
        <p:spPr/>
        <p:txBody>
          <a:bodyPr/>
          <a:lstStyle/>
          <a:p>
            <a:pPr>
              <a:defRPr/>
            </a:pPr>
            <a:fld id="{E5BA8258-71C3-4F5E-9E95-866F7C8D7382}" type="slidenum">
              <a:rPr lang="pt-BR"/>
              <a:pPr>
                <a:defRPr/>
              </a:pPr>
              <a:t>78</a:t>
            </a:fld>
            <a:endParaRPr lang="pt-BR"/>
          </a:p>
        </p:txBody>
      </p:sp>
      <p:grpSp>
        <p:nvGrpSpPr>
          <p:cNvPr id="13" name="Grupo 12"/>
          <p:cNvGrpSpPr>
            <a:grpSpLocks/>
          </p:cNvGrpSpPr>
          <p:nvPr/>
        </p:nvGrpSpPr>
        <p:grpSpPr bwMode="auto">
          <a:xfrm>
            <a:off x="5984875" y="6151562"/>
            <a:ext cx="1640682" cy="438150"/>
            <a:chOff x="5984156" y="6165304"/>
            <a:chExt cx="1639462" cy="437075"/>
          </a:xfrm>
        </p:grpSpPr>
        <p:pic>
          <p:nvPicPr>
            <p:cNvPr id="14"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225" y="6165304"/>
              <a:ext cx="1377205" cy="14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tângulo 14"/>
            <p:cNvSpPr/>
            <p:nvPr/>
          </p:nvSpPr>
          <p:spPr bwMode="auto">
            <a:xfrm>
              <a:off x="5984156" y="6325249"/>
              <a:ext cx="280778" cy="277130"/>
            </a:xfrm>
            <a:prstGeom prst="rect">
              <a:avLst/>
            </a:prstGeom>
          </p:spPr>
          <p:txBody>
            <a:bodyPr wrap="none">
              <a:spAutoFit/>
            </a:bodyPr>
            <a:lstStyle/>
            <a:p>
              <a:pPr>
                <a:defRPr/>
              </a:pPr>
              <a:r>
                <a:rPr lang="pt-BR" dirty="0">
                  <a:solidFill>
                    <a:srgbClr val="000000"/>
                  </a:solidFill>
                </a:rPr>
                <a:t>0</a:t>
              </a:r>
              <a:endParaRPr lang="pt-BR" sz="1050" dirty="0"/>
            </a:p>
          </p:txBody>
        </p:sp>
        <p:sp>
          <p:nvSpPr>
            <p:cNvPr id="16" name="Retângulo 15"/>
            <p:cNvSpPr/>
            <p:nvPr/>
          </p:nvSpPr>
          <p:spPr bwMode="auto">
            <a:xfrm>
              <a:off x="7344426" y="6324456"/>
              <a:ext cx="279192" cy="277131"/>
            </a:xfrm>
            <a:prstGeom prst="rect">
              <a:avLst/>
            </a:prstGeom>
          </p:spPr>
          <p:txBody>
            <a:bodyPr wrap="none">
              <a:spAutoFit/>
            </a:bodyPr>
            <a:lstStyle/>
            <a:p>
              <a:pPr>
                <a:defRPr/>
              </a:pPr>
              <a:r>
                <a:rPr lang="pt-BR" dirty="0">
                  <a:solidFill>
                    <a:srgbClr val="000000"/>
                  </a:solidFill>
                </a:rPr>
                <a:t>2</a:t>
              </a:r>
              <a:endParaRPr lang="pt-BR" sz="1050" dirty="0"/>
            </a:p>
          </p:txBody>
        </p:sp>
        <p:sp>
          <p:nvSpPr>
            <p:cNvPr id="20" name="Retângulo 19"/>
            <p:cNvSpPr/>
            <p:nvPr/>
          </p:nvSpPr>
          <p:spPr bwMode="auto">
            <a:xfrm>
              <a:off x="6678172" y="6311787"/>
              <a:ext cx="253811" cy="277131"/>
            </a:xfrm>
            <a:prstGeom prst="rect">
              <a:avLst/>
            </a:prstGeom>
          </p:spPr>
          <p:txBody>
            <a:bodyPr wrap="none">
              <a:spAutoFit/>
            </a:bodyPr>
            <a:lstStyle/>
            <a:p>
              <a:pPr>
                <a:defRPr/>
              </a:pPr>
              <a:r>
                <a:rPr lang="pt-BR" dirty="0">
                  <a:solidFill>
                    <a:srgbClr val="000000"/>
                  </a:solidFill>
                </a:rPr>
                <a:t>1</a:t>
              </a:r>
              <a:endParaRPr lang="pt-BR" sz="1050" dirty="0"/>
            </a:p>
          </p:txBody>
        </p:sp>
      </p:grpSp>
      <p:pic>
        <p:nvPicPr>
          <p:cNvPr id="17" name="Imagem 17"/>
          <p:cNvPicPr>
            <a:picLocks/>
          </p:cNvPicPr>
          <p:nvPr/>
        </p:nvPicPr>
        <p:blipFill>
          <a:blip r:embed="rId4">
            <a:extLst>
              <a:ext uri="{28A0092B-C50C-407E-A947-70E740481C1C}">
                <a14:useLocalDpi xmlns:a14="http://schemas.microsoft.com/office/drawing/2010/main" val="0"/>
              </a:ext>
            </a:extLst>
          </a:blip>
          <a:srcRect l="40092" t="50000" r="29886" b="19890"/>
          <a:stretch>
            <a:fillRect/>
          </a:stretch>
        </p:blipFill>
        <p:spPr bwMode="auto">
          <a:xfrm>
            <a:off x="4645025" y="1452563"/>
            <a:ext cx="4319588"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63195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490" name="Rectangle 2"/>
          <p:cNvSpPr>
            <a:spLocks noGrp="1" noChangeArrowheads="1"/>
          </p:cNvSpPr>
          <p:nvPr>
            <p:ph type="title"/>
          </p:nvPr>
        </p:nvSpPr>
        <p:spPr/>
        <p:txBody>
          <a:bodyPr/>
          <a:lstStyle/>
          <a:p>
            <a:pPr eaLnBrk="1" hangingPunct="1">
              <a:defRPr/>
            </a:pPr>
            <a:r>
              <a:rPr lang="pt-BR" dirty="0"/>
              <a:t>Mapas de Incerteza – Exemplo 2</a:t>
            </a:r>
          </a:p>
        </p:txBody>
      </p:sp>
      <p:sp>
        <p:nvSpPr>
          <p:cNvPr id="47108" name="Retângulo 3"/>
          <p:cNvSpPr>
            <a:spLocks noChangeArrowheads="1"/>
          </p:cNvSpPr>
          <p:nvPr/>
        </p:nvSpPr>
        <p:spPr bwMode="auto">
          <a:xfrm>
            <a:off x="107950" y="1355725"/>
            <a:ext cx="4003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LANDSAT 7 ETM  O/P 230/62 RGB543 08 set 2002</a:t>
            </a:r>
          </a:p>
        </p:txBody>
      </p:sp>
      <p:grpSp>
        <p:nvGrpSpPr>
          <p:cNvPr id="9" name="Grupo 8"/>
          <p:cNvGrpSpPr>
            <a:grpSpLocks/>
          </p:cNvGrpSpPr>
          <p:nvPr/>
        </p:nvGrpSpPr>
        <p:grpSpPr bwMode="auto">
          <a:xfrm>
            <a:off x="207963" y="4814888"/>
            <a:ext cx="3221037" cy="1568450"/>
            <a:chOff x="539552" y="4703765"/>
            <a:chExt cx="3221075" cy="1569660"/>
          </a:xfrm>
        </p:grpSpPr>
        <p:sp>
          <p:nvSpPr>
            <p:cNvPr id="27" name="Retângulo 26"/>
            <p:cNvSpPr/>
            <p:nvPr/>
          </p:nvSpPr>
          <p:spPr bwMode="auto">
            <a:xfrm>
              <a:off x="539552" y="4703765"/>
              <a:ext cx="3221075" cy="1569660"/>
            </a:xfrm>
            <a:prstGeom prst="rect">
              <a:avLst/>
            </a:prstGeom>
          </p:spPr>
          <p:txBody>
            <a:bodyPr wrap="none">
              <a:spAutoFit/>
            </a:bodyPr>
            <a:lstStyle/>
            <a:p>
              <a:pPr algn="l">
                <a:defRPr/>
              </a:pPr>
              <a:r>
                <a:rPr lang="pt-BR" sz="1600" dirty="0">
                  <a:solidFill>
                    <a:srgbClr val="000000"/>
                  </a:solidFill>
                </a:rPr>
                <a:t>Classes</a:t>
              </a:r>
            </a:p>
            <a:p>
              <a:pPr marL="360363" algn="l">
                <a:defRPr/>
              </a:pPr>
              <a:r>
                <a:rPr lang="pt-BR" sz="1600" dirty="0">
                  <a:solidFill>
                    <a:srgbClr val="000000"/>
                  </a:solidFill>
                </a:rPr>
                <a:t>Floresta (3262 pixels)</a:t>
              </a:r>
            </a:p>
            <a:p>
              <a:pPr marL="360363" algn="l">
                <a:defRPr/>
              </a:pPr>
              <a:r>
                <a:rPr lang="pt-BR" sz="1600" dirty="0">
                  <a:solidFill>
                    <a:srgbClr val="000000"/>
                  </a:solidFill>
                </a:rPr>
                <a:t>Regeneração (379 pixels)</a:t>
              </a:r>
            </a:p>
            <a:p>
              <a:pPr marL="360363" algn="l">
                <a:defRPr/>
              </a:pPr>
              <a:r>
                <a:rPr lang="pt-BR" sz="1600" dirty="0">
                  <a:solidFill>
                    <a:srgbClr val="000000"/>
                  </a:solidFill>
                </a:rPr>
                <a:t>Desmatamento (1371 pixels)</a:t>
              </a:r>
            </a:p>
            <a:p>
              <a:pPr marL="360363" algn="l">
                <a:defRPr/>
              </a:pPr>
              <a:r>
                <a:rPr lang="pt-BR" sz="1600" dirty="0">
                  <a:solidFill>
                    <a:srgbClr val="000000"/>
                  </a:solidFill>
                </a:rPr>
                <a:t>Queimada (392 pixels)</a:t>
              </a:r>
            </a:p>
            <a:p>
              <a:pPr marL="360363" algn="l">
                <a:defRPr/>
              </a:pPr>
              <a:r>
                <a:rPr lang="pt-BR" sz="1600" dirty="0">
                  <a:solidFill>
                    <a:srgbClr val="000000"/>
                  </a:solidFill>
                </a:rPr>
                <a:t>Água (1186 pixels)</a:t>
              </a:r>
            </a:p>
          </p:txBody>
        </p:sp>
        <p:sp>
          <p:nvSpPr>
            <p:cNvPr id="47126" name="Retângulo 27"/>
            <p:cNvSpPr>
              <a:spLocks noChangeArrowheads="1"/>
            </p:cNvSpPr>
            <p:nvPr/>
          </p:nvSpPr>
          <p:spPr bwMode="auto">
            <a:xfrm>
              <a:off x="724653" y="5033026"/>
              <a:ext cx="143937" cy="144074"/>
            </a:xfrm>
            <a:prstGeom prst="rect">
              <a:avLst/>
            </a:prstGeom>
            <a:solidFill>
              <a:srgbClr val="0080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7127" name="Retângulo 28"/>
            <p:cNvSpPr>
              <a:spLocks noChangeArrowheads="1"/>
            </p:cNvSpPr>
            <p:nvPr/>
          </p:nvSpPr>
          <p:spPr bwMode="auto">
            <a:xfrm>
              <a:off x="724653" y="5280077"/>
              <a:ext cx="143937" cy="144074"/>
            </a:xfrm>
            <a:prstGeom prst="rect">
              <a:avLst/>
            </a:prstGeom>
            <a:solidFill>
              <a:srgbClr val="FFFF0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7128" name="Retângulo 29"/>
            <p:cNvSpPr>
              <a:spLocks noChangeArrowheads="1"/>
            </p:cNvSpPr>
            <p:nvPr/>
          </p:nvSpPr>
          <p:spPr bwMode="auto">
            <a:xfrm>
              <a:off x="724653" y="5527128"/>
              <a:ext cx="143937" cy="144074"/>
            </a:xfrm>
            <a:prstGeom prst="rect">
              <a:avLst/>
            </a:prstGeom>
            <a:solidFill>
              <a:srgbClr val="FF00C8"/>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7129" name="Retângulo 29"/>
            <p:cNvSpPr>
              <a:spLocks noChangeArrowheads="1"/>
            </p:cNvSpPr>
            <p:nvPr/>
          </p:nvSpPr>
          <p:spPr bwMode="auto">
            <a:xfrm>
              <a:off x="724653" y="5774179"/>
              <a:ext cx="143937" cy="144074"/>
            </a:xfrm>
            <a:prstGeom prst="rect">
              <a:avLst/>
            </a:prstGeom>
            <a:solidFill>
              <a:srgbClr val="80008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47130" name="Retângulo 29"/>
            <p:cNvSpPr>
              <a:spLocks noChangeArrowheads="1"/>
            </p:cNvSpPr>
            <p:nvPr/>
          </p:nvSpPr>
          <p:spPr bwMode="auto">
            <a:xfrm>
              <a:off x="724653" y="6021230"/>
              <a:ext cx="143937" cy="144074"/>
            </a:xfrm>
            <a:prstGeom prst="rect">
              <a:avLst/>
            </a:prstGeom>
            <a:solidFill>
              <a:srgbClr val="0070C0"/>
            </a:solidFill>
            <a:ln w="9525" algn="ctr">
              <a:solidFill>
                <a:schemeClr val="tx1"/>
              </a:solidFill>
              <a:round/>
              <a:headEnd/>
              <a:tailEnd/>
            </a:ln>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grpSp>
      <p:pic>
        <p:nvPicPr>
          <p:cNvPr id="358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1631950"/>
            <a:ext cx="28797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7111" name="Grupo 2"/>
          <p:cNvGrpSpPr>
            <a:grpSpLocks/>
          </p:cNvGrpSpPr>
          <p:nvPr/>
        </p:nvGrpSpPr>
        <p:grpSpPr bwMode="auto">
          <a:xfrm>
            <a:off x="3154363" y="1631950"/>
            <a:ext cx="2881312" cy="3155950"/>
            <a:chOff x="3154971" y="1632199"/>
            <a:chExt cx="2880000" cy="3155412"/>
          </a:xfrm>
        </p:grpSpPr>
        <p:pic>
          <p:nvPicPr>
            <p:cNvPr id="471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971" y="1632199"/>
              <a:ext cx="288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4" name="Retângulo 43"/>
            <p:cNvSpPr>
              <a:spLocks noChangeArrowheads="1"/>
            </p:cNvSpPr>
            <p:nvPr/>
          </p:nvSpPr>
          <p:spPr bwMode="auto">
            <a:xfrm>
              <a:off x="3849416" y="4510612"/>
              <a:ext cx="14911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Classificação Final</a:t>
              </a:r>
            </a:p>
          </p:txBody>
        </p:sp>
      </p:grpSp>
      <p:sp>
        <p:nvSpPr>
          <p:cNvPr id="2" name="Chave direita 1"/>
          <p:cNvSpPr>
            <a:spLocks/>
          </p:cNvSpPr>
          <p:nvPr/>
        </p:nvSpPr>
        <p:spPr bwMode="auto">
          <a:xfrm>
            <a:off x="3429000" y="4941888"/>
            <a:ext cx="422275" cy="1582737"/>
          </a:xfrm>
          <a:prstGeom prst="rightBrace">
            <a:avLst>
              <a:gd name="adj1" fmla="val 832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200"/>
          </a:p>
        </p:txBody>
      </p:sp>
      <p:sp>
        <p:nvSpPr>
          <p:cNvPr id="24" name="Retângulo 23"/>
          <p:cNvSpPr>
            <a:spLocks noChangeArrowheads="1"/>
          </p:cNvSpPr>
          <p:nvPr/>
        </p:nvSpPr>
        <p:spPr bwMode="auto">
          <a:xfrm>
            <a:off x="4051300" y="5181600"/>
            <a:ext cx="491331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lnSpc>
                <a:spcPct val="150000"/>
              </a:lnSpc>
              <a:spcBef>
                <a:spcPct val="0"/>
              </a:spcBef>
              <a:buFontTx/>
              <a:buNone/>
            </a:pPr>
            <a:r>
              <a:rPr lang="pt-BR" altLang="pt-BR" sz="1200" dirty="0">
                <a:solidFill>
                  <a:srgbClr val="000000"/>
                </a:solidFill>
              </a:rPr>
              <a:t>Faz-se a classificação </a:t>
            </a:r>
            <a:r>
              <a:rPr lang="pt-BR" altLang="pt-BR" sz="1200" dirty="0" err="1">
                <a:solidFill>
                  <a:srgbClr val="000000"/>
                </a:solidFill>
              </a:rPr>
              <a:t>MaxVer</a:t>
            </a:r>
            <a:r>
              <a:rPr lang="pt-BR" altLang="pt-BR" sz="1200" dirty="0">
                <a:solidFill>
                  <a:srgbClr val="000000"/>
                </a:solidFill>
              </a:rPr>
              <a:t> escolhendo-se aleatoriamente apenas 10% dos pontos por classe</a:t>
            </a:r>
          </a:p>
          <a:p>
            <a:pPr eaLnBrk="1" hangingPunct="1">
              <a:lnSpc>
                <a:spcPct val="150000"/>
              </a:lnSpc>
              <a:spcBef>
                <a:spcPct val="0"/>
              </a:spcBef>
              <a:buFontTx/>
              <a:buNone/>
            </a:pPr>
            <a:r>
              <a:rPr lang="pt-BR" altLang="pt-BR" sz="1200" dirty="0">
                <a:solidFill>
                  <a:srgbClr val="000000"/>
                </a:solidFill>
              </a:rPr>
              <a:t>Repete-se este procedimento 10.000 vezes</a:t>
            </a:r>
          </a:p>
          <a:p>
            <a:pPr eaLnBrk="1" hangingPunct="1">
              <a:lnSpc>
                <a:spcPct val="150000"/>
              </a:lnSpc>
              <a:spcBef>
                <a:spcPct val="0"/>
              </a:spcBef>
              <a:buFontTx/>
              <a:buNone/>
            </a:pPr>
            <a:endParaRPr lang="pt-BR" altLang="pt-BR" sz="1200" dirty="0">
              <a:solidFill>
                <a:srgbClr val="000000"/>
              </a:solidFill>
            </a:endParaRPr>
          </a:p>
          <a:p>
            <a:pPr algn="ctr" eaLnBrk="1" hangingPunct="1">
              <a:lnSpc>
                <a:spcPct val="150000"/>
              </a:lnSpc>
              <a:spcBef>
                <a:spcPct val="0"/>
              </a:spcBef>
              <a:buFontTx/>
              <a:buNone/>
            </a:pPr>
            <a:r>
              <a:rPr lang="pt-BR" altLang="pt-BR" sz="1200" dirty="0">
                <a:solidFill>
                  <a:srgbClr val="000000"/>
                </a:solidFill>
              </a:rPr>
              <a:t>Mapa Final: classe majoritária</a:t>
            </a:r>
            <a:endParaRPr lang="pt-BR" altLang="pt-BR" sz="1050" dirty="0"/>
          </a:p>
        </p:txBody>
      </p:sp>
      <p:sp>
        <p:nvSpPr>
          <p:cNvPr id="3" name="Espaço Reservado para Número de Slide 2"/>
          <p:cNvSpPr>
            <a:spLocks noGrp="1"/>
          </p:cNvSpPr>
          <p:nvPr>
            <p:ph type="sldNum" sz="quarter" idx="12"/>
          </p:nvPr>
        </p:nvSpPr>
        <p:spPr/>
        <p:txBody>
          <a:bodyPr/>
          <a:lstStyle/>
          <a:p>
            <a:pPr>
              <a:defRPr/>
            </a:pPr>
            <a:fld id="{5BBFFD04-CAE9-4206-B0DA-3FBF8ECC7365}" type="slidenum">
              <a:rPr lang="pt-BR"/>
              <a:pPr>
                <a:defRPr/>
              </a:pPr>
              <a:t>79</a:t>
            </a:fld>
            <a:endParaRPr lang="pt-BR"/>
          </a:p>
        </p:txBody>
      </p:sp>
      <p:pic>
        <p:nvPicPr>
          <p:cNvPr id="2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138" y="1660525"/>
            <a:ext cx="2159220" cy="2160735"/>
          </a:xfrm>
          <a:prstGeom prst="rect">
            <a:avLst/>
          </a:prstGeom>
          <a:noFill/>
          <a:ln w="57150">
            <a:solidFill>
              <a:srgbClr val="008000"/>
            </a:solidFill>
            <a:miter lim="800000"/>
            <a:headEnd/>
            <a:tailEnd/>
          </a:ln>
          <a:extLst>
            <a:ext uri="{909E8E84-426E-40DD-AFC4-6F175D3DCCD1}">
              <a14:hiddenFill xmlns:a14="http://schemas.microsoft.com/office/drawing/2010/main">
                <a:solidFill>
                  <a:schemeClr val="accent1"/>
                </a:solidFill>
              </a14:hiddenFill>
            </a:ext>
          </a:extLst>
        </p:spPr>
      </p:pic>
      <p:pic>
        <p:nvPicPr>
          <p:cNvPr id="2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483" y="1812977"/>
            <a:ext cx="2159220" cy="2160735"/>
          </a:xfrm>
          <a:prstGeom prst="rect">
            <a:avLst/>
          </a:prstGeom>
          <a:noFill/>
          <a:ln w="5715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3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828" y="1965429"/>
            <a:ext cx="2159220" cy="2160735"/>
          </a:xfrm>
          <a:prstGeom prst="rect">
            <a:avLst/>
          </a:prstGeom>
          <a:noFill/>
          <a:ln w="57150">
            <a:solidFill>
              <a:srgbClr val="FF00C8"/>
            </a:solidFill>
            <a:miter lim="800000"/>
            <a:headEnd/>
            <a:tailEnd/>
          </a:ln>
          <a:extLst>
            <a:ext uri="{909E8E84-426E-40DD-AFC4-6F175D3DCCD1}">
              <a14:hiddenFill xmlns:a14="http://schemas.microsoft.com/office/drawing/2010/main">
                <a:solidFill>
                  <a:schemeClr val="accent1"/>
                </a:solidFill>
              </a14:hiddenFill>
            </a:ext>
          </a:extLst>
        </p:spPr>
      </p:pic>
      <p:pic>
        <p:nvPicPr>
          <p:cNvPr id="3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7173" y="2117881"/>
            <a:ext cx="2159220" cy="2160735"/>
          </a:xfrm>
          <a:prstGeom prst="rect">
            <a:avLst/>
          </a:prstGeom>
          <a:noFill/>
          <a:ln w="57150">
            <a:solidFill>
              <a:srgbClr val="800080"/>
            </a:solidFill>
            <a:miter lim="800000"/>
            <a:headEnd/>
            <a:tailEnd/>
          </a:ln>
          <a:extLst>
            <a:ext uri="{909E8E84-426E-40DD-AFC4-6F175D3DCCD1}">
              <a14:hiddenFill xmlns:a14="http://schemas.microsoft.com/office/drawing/2010/main">
                <a:solidFill>
                  <a:schemeClr val="accent1"/>
                </a:solidFill>
              </a14:hiddenFill>
            </a:ext>
          </a:extLst>
        </p:spPr>
      </p:pic>
      <p:pic>
        <p:nvPicPr>
          <p:cNvPr id="3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9518" y="2270332"/>
            <a:ext cx="2159220" cy="2160735"/>
          </a:xfrm>
          <a:prstGeom prst="rect">
            <a:avLst/>
          </a:prstGeom>
          <a:noFill/>
          <a:ln w="57150">
            <a:solidFill>
              <a:srgbClr val="0070C0"/>
            </a:solidFill>
            <a:miter lim="800000"/>
            <a:headEnd/>
            <a:tailEnd/>
          </a:ln>
          <a:extLst>
            <a:ext uri="{909E8E84-426E-40DD-AFC4-6F175D3DCCD1}">
              <a14:hiddenFill xmlns:a14="http://schemas.microsoft.com/office/drawing/2010/main">
                <a:solidFill>
                  <a:schemeClr val="accent1"/>
                </a:solidFill>
              </a14:hiddenFill>
            </a:ext>
          </a:extLst>
        </p:spPr>
      </p:pic>
      <p:sp>
        <p:nvSpPr>
          <p:cNvPr id="34" name="Retângulo 44"/>
          <p:cNvSpPr>
            <a:spLocks noChangeArrowheads="1"/>
          </p:cNvSpPr>
          <p:nvPr/>
        </p:nvSpPr>
        <p:spPr bwMode="auto">
          <a:xfrm>
            <a:off x="6792214" y="4510807"/>
            <a:ext cx="17475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dirty="0"/>
              <a:t>Grades de Proporções</a:t>
            </a:r>
          </a:p>
          <a:p>
            <a:pPr algn="ctr" eaLnBrk="1" hangingPunct="1">
              <a:spcBef>
                <a:spcPct val="0"/>
              </a:spcBef>
              <a:buFontTx/>
              <a:buNone/>
            </a:pPr>
            <a:r>
              <a:rPr lang="pt-BR" altLang="pt-BR" sz="1200" dirty="0"/>
              <a:t>Observadas nas</a:t>
            </a:r>
          </a:p>
          <a:p>
            <a:pPr algn="ctr" eaLnBrk="1" hangingPunct="1">
              <a:spcBef>
                <a:spcPct val="0"/>
              </a:spcBef>
              <a:buFontTx/>
              <a:buNone/>
            </a:pPr>
            <a:r>
              <a:rPr lang="pt-BR" altLang="pt-BR" sz="1200" dirty="0"/>
              <a:t>10.000 repetições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1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build="p"/>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aixaDeTexto 13"/>
          <p:cNvSpPr txBox="1">
            <a:spLocks noChangeArrowheads="1"/>
          </p:cNvSpPr>
          <p:nvPr/>
        </p:nvSpPr>
        <p:spPr bwMode="auto">
          <a:xfrm>
            <a:off x="611188" y="1773238"/>
            <a:ext cx="8064500" cy="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just" eaLnBrk="1" hangingPunct="1">
              <a:lnSpc>
                <a:spcPct val="200000"/>
              </a:lnSpc>
              <a:spcBef>
                <a:spcPts val="1200"/>
              </a:spcBef>
            </a:pPr>
            <a:r>
              <a:rPr lang="pt-BR" altLang="pt-BR" sz="1600" dirty="0"/>
              <a:t>Rígida (Discreta ou </a:t>
            </a:r>
            <a:r>
              <a:rPr lang="pt-BR" altLang="pt-BR" sz="1600" i="1" dirty="0" err="1"/>
              <a:t>Crisp</a:t>
            </a:r>
            <a:r>
              <a:rPr lang="pt-BR" altLang="pt-BR" sz="1600" dirty="0"/>
              <a:t>) ou </a:t>
            </a:r>
            <a:r>
              <a:rPr lang="pt-BR" altLang="pt-BR" sz="1600" i="1" dirty="0" err="1"/>
              <a:t>Fuzzy</a:t>
            </a:r>
            <a:r>
              <a:rPr lang="pt-BR" altLang="pt-BR" sz="1600" dirty="0"/>
              <a:t> (Contínua)</a:t>
            </a:r>
            <a:endParaRPr lang="pt-BR" altLang="pt-BR" sz="1600" dirty="0">
              <a:solidFill>
                <a:srgbClr val="FF0000"/>
              </a:solidFill>
            </a:endParaRPr>
          </a:p>
        </p:txBody>
      </p:sp>
      <p:sp>
        <p:nvSpPr>
          <p:cNvPr id="107522" name="Rectangle 2"/>
          <p:cNvSpPr>
            <a:spLocks noGrp="1" noChangeArrowheads="1"/>
          </p:cNvSpPr>
          <p:nvPr>
            <p:ph type="title"/>
          </p:nvPr>
        </p:nvSpPr>
        <p:spPr/>
        <p:txBody>
          <a:bodyPr/>
          <a:lstStyle/>
          <a:p>
            <a:pPr eaLnBrk="1" hangingPunct="1">
              <a:defRPr/>
            </a:pPr>
            <a:r>
              <a:rPr lang="pt-BR" dirty="0"/>
              <a:t>Tipos de Classificação</a:t>
            </a:r>
          </a:p>
        </p:txBody>
      </p:sp>
      <p:sp>
        <p:nvSpPr>
          <p:cNvPr id="2" name="Espaço Reservado para Número de Slide 1"/>
          <p:cNvSpPr>
            <a:spLocks noGrp="1"/>
          </p:cNvSpPr>
          <p:nvPr>
            <p:ph type="sldNum" sz="quarter" idx="12"/>
          </p:nvPr>
        </p:nvSpPr>
        <p:spPr/>
        <p:txBody>
          <a:bodyPr/>
          <a:lstStyle/>
          <a:p>
            <a:pPr>
              <a:defRPr/>
            </a:pPr>
            <a:fld id="{F2F7E390-A0C7-4400-A23B-8CBD9FAF2948}" type="slidenum">
              <a:rPr lang="pt-BR"/>
              <a:pPr>
                <a:defRPr/>
              </a:pPr>
              <a:t>8</a:t>
            </a:fld>
            <a:endParaRPr lang="pt-BR"/>
          </a:p>
        </p:txBody>
      </p:sp>
      <p:pic>
        <p:nvPicPr>
          <p:cNvPr id="624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948"/>
          <a:stretch/>
        </p:blipFill>
        <p:spPr bwMode="auto">
          <a:xfrm>
            <a:off x="138888" y="2633252"/>
            <a:ext cx="2880000" cy="273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4948"/>
          <a:stretch/>
        </p:blipFill>
        <p:spPr bwMode="auto">
          <a:xfrm>
            <a:off x="3127220" y="2633252"/>
            <a:ext cx="2880000" cy="273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7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4948"/>
          <a:stretch/>
        </p:blipFill>
        <p:spPr bwMode="auto">
          <a:xfrm>
            <a:off x="6115552" y="2633252"/>
            <a:ext cx="2880000" cy="273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CaixaDeTexto 12"/>
          <p:cNvSpPr txBox="1"/>
          <p:nvPr/>
        </p:nvSpPr>
        <p:spPr>
          <a:xfrm>
            <a:off x="3428928" y="5528265"/>
            <a:ext cx="2276585" cy="461665"/>
          </a:xfrm>
          <a:prstGeom prst="rect">
            <a:avLst/>
          </a:prstGeom>
          <a:noFill/>
        </p:spPr>
        <p:txBody>
          <a:bodyPr wrap="none" rtlCol="0">
            <a:spAutoFit/>
          </a:bodyPr>
          <a:lstStyle/>
          <a:p>
            <a:r>
              <a:rPr lang="pt-BR" dirty="0" err="1"/>
              <a:t>Maxver</a:t>
            </a:r>
            <a:r>
              <a:rPr lang="pt-BR" dirty="0"/>
              <a:t> Gaussiano (3 classes)</a:t>
            </a:r>
          </a:p>
          <a:p>
            <a:r>
              <a:rPr lang="pt-BR" dirty="0"/>
              <a:t>Máxima Probabilidade</a:t>
            </a:r>
          </a:p>
        </p:txBody>
      </p:sp>
      <p:sp>
        <p:nvSpPr>
          <p:cNvPr id="14" name="CaixaDeTexto 13"/>
          <p:cNvSpPr txBox="1"/>
          <p:nvPr/>
        </p:nvSpPr>
        <p:spPr>
          <a:xfrm>
            <a:off x="6417259" y="5528265"/>
            <a:ext cx="2276585" cy="461665"/>
          </a:xfrm>
          <a:prstGeom prst="rect">
            <a:avLst/>
          </a:prstGeom>
          <a:noFill/>
        </p:spPr>
        <p:txBody>
          <a:bodyPr wrap="none" rtlCol="0">
            <a:spAutoFit/>
          </a:bodyPr>
          <a:lstStyle/>
          <a:p>
            <a:r>
              <a:rPr lang="pt-BR" dirty="0" err="1"/>
              <a:t>Maxver</a:t>
            </a:r>
            <a:r>
              <a:rPr lang="pt-BR" dirty="0"/>
              <a:t> Gaussiano (3 classes)</a:t>
            </a:r>
          </a:p>
          <a:p>
            <a:r>
              <a:rPr lang="pt-BR" dirty="0" err="1"/>
              <a:t>Fuzzy</a:t>
            </a:r>
            <a:r>
              <a:rPr lang="pt-BR" dirty="0"/>
              <a:t> – Probabilidade</a:t>
            </a:r>
          </a:p>
        </p:txBody>
      </p:sp>
      <p:grpSp>
        <p:nvGrpSpPr>
          <p:cNvPr id="7" name="Grupo 6"/>
          <p:cNvGrpSpPr/>
          <p:nvPr/>
        </p:nvGrpSpPr>
        <p:grpSpPr>
          <a:xfrm>
            <a:off x="6734982" y="1772816"/>
            <a:ext cx="1654940" cy="2735954"/>
            <a:chOff x="6734982" y="1772816"/>
            <a:chExt cx="1654940" cy="2735954"/>
          </a:xfrm>
        </p:grpSpPr>
        <p:cxnSp>
          <p:nvCxnSpPr>
            <p:cNvPr id="4" name="Conector de seta reta 3"/>
            <p:cNvCxnSpPr/>
            <p:nvPr/>
          </p:nvCxnSpPr>
          <p:spPr bwMode="auto">
            <a:xfrm flipH="1" flipV="1">
              <a:off x="7555552" y="2420888"/>
              <a:ext cx="22295" cy="20878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CaixaDeTexto 17"/>
            <p:cNvSpPr txBox="1"/>
            <p:nvPr/>
          </p:nvSpPr>
          <p:spPr>
            <a:xfrm>
              <a:off x="6734982" y="1772816"/>
              <a:ext cx="1654940" cy="646331"/>
            </a:xfrm>
            <a:prstGeom prst="rect">
              <a:avLst/>
            </a:prstGeom>
            <a:noFill/>
          </p:spPr>
          <p:txBody>
            <a:bodyPr wrap="none" rtlCol="0">
              <a:spAutoFit/>
            </a:bodyPr>
            <a:lstStyle/>
            <a:p>
              <a:pPr algn="l">
                <a:tabLst>
                  <a:tab pos="531813" algn="l"/>
                </a:tabLst>
              </a:pPr>
              <a:r>
                <a:rPr lang="pt-BR" dirty="0"/>
                <a:t>36,8%	Floresta</a:t>
              </a:r>
            </a:p>
            <a:p>
              <a:pPr algn="l">
                <a:tabLst>
                  <a:tab pos="531813" algn="l"/>
                </a:tabLst>
              </a:pPr>
              <a:r>
                <a:rPr lang="pt-BR" dirty="0"/>
                <a:t>63,2%	Regeneração</a:t>
              </a:r>
            </a:p>
            <a:p>
              <a:pPr algn="l">
                <a:tabLst>
                  <a:tab pos="531813" algn="l"/>
                </a:tabLst>
              </a:pPr>
              <a:r>
                <a:rPr lang="pt-BR" dirty="0"/>
                <a:t>0%	Solo Exposto</a:t>
              </a:r>
            </a:p>
          </p:txBody>
        </p:sp>
      </p:grpSp>
    </p:spTree>
    <p:extLst>
      <p:ext uri="{BB962C8B-B14F-4D97-AF65-F5344CB8AC3E}">
        <p14:creationId xmlns:p14="http://schemas.microsoft.com/office/powerpoint/2010/main" val="20215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a:grpSpLocks/>
          </p:cNvGrpSpPr>
          <p:nvPr/>
        </p:nvGrpSpPr>
        <p:grpSpPr bwMode="auto">
          <a:xfrm>
            <a:off x="3838575" y="5877272"/>
            <a:ext cx="1640682" cy="438150"/>
            <a:chOff x="5984156" y="6165304"/>
            <a:chExt cx="1639462" cy="437075"/>
          </a:xfrm>
        </p:grpSpPr>
        <p:pic>
          <p:nvPicPr>
            <p:cNvPr id="14"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225" y="6165304"/>
              <a:ext cx="1377205" cy="14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tângulo 14"/>
            <p:cNvSpPr/>
            <p:nvPr/>
          </p:nvSpPr>
          <p:spPr bwMode="auto">
            <a:xfrm>
              <a:off x="5984156" y="6325249"/>
              <a:ext cx="280778" cy="277130"/>
            </a:xfrm>
            <a:prstGeom prst="rect">
              <a:avLst/>
            </a:prstGeom>
          </p:spPr>
          <p:txBody>
            <a:bodyPr wrap="none">
              <a:spAutoFit/>
            </a:bodyPr>
            <a:lstStyle/>
            <a:p>
              <a:pPr>
                <a:defRPr/>
              </a:pPr>
              <a:r>
                <a:rPr lang="pt-BR" dirty="0">
                  <a:solidFill>
                    <a:srgbClr val="000000"/>
                  </a:solidFill>
                </a:rPr>
                <a:t>0</a:t>
              </a:r>
              <a:endParaRPr lang="pt-BR" sz="1050" dirty="0"/>
            </a:p>
          </p:txBody>
        </p:sp>
        <p:sp>
          <p:nvSpPr>
            <p:cNvPr id="16" name="Retângulo 15"/>
            <p:cNvSpPr/>
            <p:nvPr/>
          </p:nvSpPr>
          <p:spPr bwMode="auto">
            <a:xfrm>
              <a:off x="7344426" y="6324456"/>
              <a:ext cx="279192" cy="277131"/>
            </a:xfrm>
            <a:prstGeom prst="rect">
              <a:avLst/>
            </a:prstGeom>
          </p:spPr>
          <p:txBody>
            <a:bodyPr wrap="none">
              <a:spAutoFit/>
            </a:bodyPr>
            <a:lstStyle/>
            <a:p>
              <a:pPr>
                <a:defRPr/>
              </a:pPr>
              <a:r>
                <a:rPr lang="pt-BR" dirty="0">
                  <a:solidFill>
                    <a:srgbClr val="000000"/>
                  </a:solidFill>
                </a:rPr>
                <a:t>2</a:t>
              </a:r>
              <a:endParaRPr lang="pt-BR" sz="1050" dirty="0"/>
            </a:p>
          </p:txBody>
        </p:sp>
        <p:sp>
          <p:nvSpPr>
            <p:cNvPr id="17" name="Retângulo 16"/>
            <p:cNvSpPr/>
            <p:nvPr/>
          </p:nvSpPr>
          <p:spPr bwMode="auto">
            <a:xfrm>
              <a:off x="6678172" y="6311787"/>
              <a:ext cx="253811" cy="277131"/>
            </a:xfrm>
            <a:prstGeom prst="rect">
              <a:avLst/>
            </a:prstGeom>
          </p:spPr>
          <p:txBody>
            <a:bodyPr wrap="none">
              <a:spAutoFit/>
            </a:bodyPr>
            <a:lstStyle/>
            <a:p>
              <a:pPr>
                <a:defRPr/>
              </a:pPr>
              <a:r>
                <a:rPr lang="pt-BR" dirty="0">
                  <a:solidFill>
                    <a:srgbClr val="000000"/>
                  </a:solidFill>
                </a:rPr>
                <a:t>1</a:t>
              </a:r>
              <a:endParaRPr lang="pt-BR" sz="1050" dirty="0"/>
            </a:p>
          </p:txBody>
        </p:sp>
      </p:grpSp>
      <p:pic>
        <p:nvPicPr>
          <p:cNvPr id="48130"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1393825"/>
            <a:ext cx="431958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Imagem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788" y="1393825"/>
            <a:ext cx="431958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0" name="Rectangle 2"/>
          <p:cNvSpPr>
            <a:spLocks noGrp="1" noChangeArrowheads="1"/>
          </p:cNvSpPr>
          <p:nvPr>
            <p:ph type="title"/>
          </p:nvPr>
        </p:nvSpPr>
        <p:spPr/>
        <p:txBody>
          <a:bodyPr/>
          <a:lstStyle/>
          <a:p>
            <a:pPr eaLnBrk="1" hangingPunct="1">
              <a:defRPr/>
            </a:pPr>
            <a:r>
              <a:rPr lang="pt-BR" dirty="0"/>
              <a:t>Mapas de Incerteza – Exemplo 1 e 2</a:t>
            </a:r>
          </a:p>
        </p:txBody>
      </p:sp>
      <p:sp>
        <p:nvSpPr>
          <p:cNvPr id="48133" name="Retângulo 44"/>
          <p:cNvSpPr>
            <a:spLocks noChangeArrowheads="1"/>
          </p:cNvSpPr>
          <p:nvPr/>
        </p:nvSpPr>
        <p:spPr bwMode="auto">
          <a:xfrm>
            <a:off x="1101725" y="5757863"/>
            <a:ext cx="2527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Entropia de Shannon – Exemplo 1</a:t>
            </a:r>
          </a:p>
        </p:txBody>
      </p:sp>
      <p:sp>
        <p:nvSpPr>
          <p:cNvPr id="48134" name="Retângulo 46"/>
          <p:cNvSpPr>
            <a:spLocks noChangeArrowheads="1"/>
          </p:cNvSpPr>
          <p:nvPr/>
        </p:nvSpPr>
        <p:spPr bwMode="auto">
          <a:xfrm>
            <a:off x="5543550" y="5757863"/>
            <a:ext cx="2549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Entropia de Shannon – Exemplo 2</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80</a:t>
            </a:fld>
            <a:endParaRPr lang="pt-BR"/>
          </a:p>
        </p:txBody>
      </p:sp>
      <p:sp>
        <p:nvSpPr>
          <p:cNvPr id="18" name="Retângulo 43"/>
          <p:cNvSpPr>
            <a:spLocks noChangeArrowheads="1"/>
          </p:cNvSpPr>
          <p:nvPr/>
        </p:nvSpPr>
        <p:spPr bwMode="auto">
          <a:xfrm>
            <a:off x="251520" y="6301928"/>
            <a:ext cx="52148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defTabSz="450850" eaLnBrk="1" hangingPunct="1">
              <a:spcBef>
                <a:spcPct val="0"/>
              </a:spcBef>
              <a:buFontTx/>
              <a:buNone/>
            </a:pPr>
            <a:r>
              <a:rPr lang="pt-BR" altLang="pt-BR" sz="1200" dirty="0"/>
              <a:t>OBS:	Áreas com baixa incerteza não implicam em altas exatidões</a:t>
            </a:r>
          </a:p>
          <a:p>
            <a:pPr defTabSz="450850" eaLnBrk="1" hangingPunct="1">
              <a:spcBef>
                <a:spcPct val="0"/>
              </a:spcBef>
              <a:buFontTx/>
              <a:buNone/>
            </a:pPr>
            <a:r>
              <a:rPr lang="pt-BR" altLang="pt-BR" sz="1200" dirty="0"/>
              <a:t>	Mapas de incerteza visam avaliar o desempenho do classificador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304800" y="404664"/>
            <a:ext cx="8458200" cy="685800"/>
          </a:xfrm>
        </p:spPr>
        <p:txBody>
          <a:bodyPr/>
          <a:lstStyle/>
          <a:p>
            <a:pPr eaLnBrk="1" hangingPunct="1">
              <a:defRPr/>
            </a:pPr>
            <a:r>
              <a:rPr lang="pt-BR" sz="2800" dirty="0"/>
              <a:t>Qual impacto do tamanho e estratégia amostral na avaliação do classificador?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81</a:t>
            </a:fld>
            <a:endParaRPr lang="pt-B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467" y="1573657"/>
            <a:ext cx="2160000" cy="2160000"/>
          </a:xfrm>
          <a:prstGeom prst="rect">
            <a:avLst/>
          </a:prstGeom>
        </p:spPr>
      </p:pic>
      <p:grpSp>
        <p:nvGrpSpPr>
          <p:cNvPr id="18" name="Grupo 17"/>
          <p:cNvGrpSpPr/>
          <p:nvPr/>
        </p:nvGrpSpPr>
        <p:grpSpPr>
          <a:xfrm>
            <a:off x="1005401" y="1412776"/>
            <a:ext cx="2414149" cy="2481763"/>
            <a:chOff x="-443764" y="1351380"/>
            <a:chExt cx="2414149" cy="2481763"/>
          </a:xfrm>
        </p:grpSpPr>
        <p:pic>
          <p:nvPicPr>
            <p:cNvPr id="15" name="Image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4" y="1351380"/>
              <a:ext cx="2160000" cy="2160000"/>
            </a:xfrm>
            <a:prstGeom prst="rect">
              <a:avLst/>
            </a:prstGeom>
          </p:spPr>
        </p:pic>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90" y="1512261"/>
              <a:ext cx="2160000" cy="2160000"/>
            </a:xfrm>
            <a:prstGeom prst="rect">
              <a:avLst/>
            </a:prstGeom>
          </p:spPr>
        </p:pic>
        <p:pic>
          <p:nvPicPr>
            <p:cNvPr id="17" name="Imagem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15" y="1673143"/>
              <a:ext cx="2160000" cy="2160000"/>
            </a:xfrm>
            <a:prstGeom prst="rect">
              <a:avLst/>
            </a:prstGeom>
          </p:spPr>
        </p:pic>
      </p:grpSp>
      <p:sp>
        <p:nvSpPr>
          <p:cNvPr id="20" name="Seta para a direita 19"/>
          <p:cNvSpPr/>
          <p:nvPr/>
        </p:nvSpPr>
        <p:spPr bwMode="auto">
          <a:xfrm>
            <a:off x="3687405" y="2193960"/>
            <a:ext cx="1872208" cy="919394"/>
          </a:xfrm>
          <a:prstGeom prst="rightArrow">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omic Sans MS" pitchFamily="66" charset="0"/>
              </a:rPr>
              <a:t>Classificação</a:t>
            </a:r>
          </a:p>
        </p:txBody>
      </p:sp>
      <p:sp>
        <p:nvSpPr>
          <p:cNvPr id="19" name="CaixaDeTexto 18"/>
          <p:cNvSpPr txBox="1"/>
          <p:nvPr/>
        </p:nvSpPr>
        <p:spPr>
          <a:xfrm>
            <a:off x="1830000" y="3861048"/>
            <a:ext cx="764953" cy="338554"/>
          </a:xfrm>
          <a:prstGeom prst="rect">
            <a:avLst/>
          </a:prstGeom>
          <a:noFill/>
        </p:spPr>
        <p:txBody>
          <a:bodyPr wrap="none" rtlCol="0">
            <a:spAutoFit/>
          </a:bodyPr>
          <a:lstStyle/>
          <a:p>
            <a:r>
              <a:rPr lang="pt-BR" sz="1600" dirty="0"/>
              <a:t>Dados</a:t>
            </a:r>
          </a:p>
        </p:txBody>
      </p:sp>
      <p:sp>
        <p:nvSpPr>
          <p:cNvPr id="22" name="CaixaDeTexto 21"/>
          <p:cNvSpPr txBox="1"/>
          <p:nvPr/>
        </p:nvSpPr>
        <p:spPr>
          <a:xfrm>
            <a:off x="5843930" y="3733657"/>
            <a:ext cx="2143537" cy="338554"/>
          </a:xfrm>
          <a:prstGeom prst="rect">
            <a:avLst/>
          </a:prstGeom>
          <a:noFill/>
        </p:spPr>
        <p:txBody>
          <a:bodyPr wrap="none" rtlCol="0">
            <a:spAutoFit/>
          </a:bodyPr>
          <a:lstStyle/>
          <a:p>
            <a:r>
              <a:rPr lang="pt-BR" sz="1600" dirty="0"/>
              <a:t>Imagem Classificada</a:t>
            </a:r>
          </a:p>
        </p:txBody>
      </p:sp>
      <p:sp>
        <p:nvSpPr>
          <p:cNvPr id="23" name="CaixaDeTexto 22"/>
          <p:cNvSpPr txBox="1"/>
          <p:nvPr/>
        </p:nvSpPr>
        <p:spPr>
          <a:xfrm>
            <a:off x="1489202" y="4365104"/>
            <a:ext cx="5844870" cy="2308324"/>
          </a:xfrm>
          <a:prstGeom prst="rect">
            <a:avLst/>
          </a:prstGeom>
          <a:noFill/>
        </p:spPr>
        <p:txBody>
          <a:bodyPr wrap="none" rtlCol="0">
            <a:spAutoFit/>
          </a:bodyPr>
          <a:lstStyle/>
          <a:p>
            <a:pPr algn="l"/>
            <a:r>
              <a:rPr lang="pt-BR" sz="1600" dirty="0"/>
              <a:t>Como avaliar o classificador?</a:t>
            </a:r>
          </a:p>
          <a:p>
            <a:pPr marL="285750" indent="-285750" algn="l">
              <a:buFont typeface="Arial" panose="020B0604020202020204" pitchFamily="34" charset="0"/>
              <a:buChar char="•"/>
            </a:pPr>
            <a:r>
              <a:rPr lang="pt-BR" sz="1600" dirty="0"/>
              <a:t>não se conhece a verdade (referência)</a:t>
            </a:r>
          </a:p>
          <a:p>
            <a:pPr marL="285750" indent="-285750" algn="l">
              <a:buFont typeface="Arial" panose="020B0604020202020204" pitchFamily="34" charset="0"/>
              <a:buChar char="•"/>
            </a:pPr>
            <a:r>
              <a:rPr lang="pt-BR" sz="1600" dirty="0"/>
              <a:t>não se tem ideia de onde estão os erros</a:t>
            </a:r>
          </a:p>
          <a:p>
            <a:pPr marL="285750" indent="-285750" algn="l">
              <a:buFont typeface="Arial" panose="020B0604020202020204" pitchFamily="34" charset="0"/>
              <a:buChar char="•"/>
            </a:pPr>
            <a:endParaRPr lang="pt-BR" sz="1600" dirty="0"/>
          </a:p>
          <a:p>
            <a:pPr algn="l"/>
            <a:r>
              <a:rPr lang="pt-BR" sz="1600" dirty="0"/>
              <a:t>Solução: selecionar um conjunto de pontos para verificação!</a:t>
            </a:r>
          </a:p>
          <a:p>
            <a:pPr marL="285750" indent="-285750" algn="l">
              <a:buFont typeface="Arial" panose="020B0604020202020204" pitchFamily="34" charset="0"/>
              <a:buChar char="•"/>
            </a:pPr>
            <a:r>
              <a:rPr lang="pt-BR" sz="1600" dirty="0"/>
              <a:t>quantos pontos selecionar?</a:t>
            </a:r>
          </a:p>
          <a:p>
            <a:pPr marL="285750" indent="-285750" algn="l">
              <a:buFont typeface="Arial" panose="020B0604020202020204" pitchFamily="34" charset="0"/>
              <a:buChar char="•"/>
            </a:pPr>
            <a:r>
              <a:rPr lang="pt-BR" sz="1600" dirty="0"/>
              <a:t>qual estratégia utilizar? aleatória? estratificada?</a:t>
            </a:r>
          </a:p>
          <a:p>
            <a:pPr marL="285750" indent="-285750" algn="l">
              <a:buFont typeface="Arial" panose="020B0604020202020204" pitchFamily="34" charset="0"/>
              <a:buChar char="•"/>
            </a:pPr>
            <a:endParaRPr lang="pt-BR" sz="1600" dirty="0"/>
          </a:p>
          <a:p>
            <a:pPr algn="l"/>
            <a:r>
              <a:rPr lang="pt-BR" sz="1600" dirty="0"/>
              <a:t>Qual índice utilizar? exatidão global? erro do usuário? </a:t>
            </a:r>
          </a:p>
        </p:txBody>
      </p:sp>
    </p:spTree>
    <p:extLst>
      <p:ext uri="{BB962C8B-B14F-4D97-AF65-F5344CB8AC3E}">
        <p14:creationId xmlns:p14="http://schemas.microsoft.com/office/powerpoint/2010/main" val="172560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p:bldP spid="22" grpId="0"/>
      <p:bldP spid="2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Vamos Simular?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82</a:t>
            </a:fld>
            <a:endParaRPr lang="pt-B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0768"/>
            <a:ext cx="5040000" cy="5040000"/>
          </a:xfrm>
          <a:prstGeom prst="rect">
            <a:avLst/>
          </a:prstGeom>
        </p:spPr>
      </p:pic>
      <p:sp>
        <p:nvSpPr>
          <p:cNvPr id="22" name="CaixaDeTexto 21"/>
          <p:cNvSpPr txBox="1"/>
          <p:nvPr/>
        </p:nvSpPr>
        <p:spPr>
          <a:xfrm>
            <a:off x="1520011" y="6392427"/>
            <a:ext cx="2143537" cy="338554"/>
          </a:xfrm>
          <a:prstGeom prst="rect">
            <a:avLst/>
          </a:prstGeom>
          <a:noFill/>
        </p:spPr>
        <p:txBody>
          <a:bodyPr wrap="none" rtlCol="0">
            <a:spAutoFit/>
          </a:bodyPr>
          <a:lstStyle/>
          <a:p>
            <a:r>
              <a:rPr lang="pt-BR" sz="1600" dirty="0"/>
              <a:t>Imagem Classificada</a:t>
            </a:r>
          </a:p>
        </p:txBody>
      </p:sp>
      <p:sp>
        <p:nvSpPr>
          <p:cNvPr id="12" name="CaixaDeTexto 11"/>
          <p:cNvSpPr txBox="1"/>
          <p:nvPr/>
        </p:nvSpPr>
        <p:spPr>
          <a:xfrm>
            <a:off x="5220072" y="1340768"/>
            <a:ext cx="3923928" cy="2554545"/>
          </a:xfrm>
          <a:prstGeom prst="rect">
            <a:avLst/>
          </a:prstGeom>
          <a:noFill/>
        </p:spPr>
        <p:txBody>
          <a:bodyPr wrap="square" rtlCol="0">
            <a:spAutoFit/>
          </a:bodyPr>
          <a:lstStyle/>
          <a:p>
            <a:pPr algn="l"/>
            <a:r>
              <a:rPr lang="pt-BR" sz="1600" dirty="0"/>
              <a:t>O que podemos esperar</a:t>
            </a:r>
          </a:p>
          <a:p>
            <a:pPr marL="285750" indent="-285750" algn="l">
              <a:buFont typeface="Arial" panose="020B0604020202020204" pitchFamily="34" charset="0"/>
              <a:buChar char="•"/>
            </a:pPr>
            <a:r>
              <a:rPr lang="pt-BR" sz="1600" dirty="0"/>
              <a:t>quanto mais amostras melhor!</a:t>
            </a:r>
          </a:p>
          <a:p>
            <a:pPr marL="285750" indent="-285750" algn="l">
              <a:buFont typeface="Arial" panose="020B0604020202020204" pitchFamily="34" charset="0"/>
              <a:buChar char="•"/>
            </a:pPr>
            <a:r>
              <a:rPr lang="pt-BR" sz="1600" dirty="0"/>
              <a:t>se for avaliar índices globais, abordagens que preservem a proporcionalidade entre classes, devem apresentar melhores resultados</a:t>
            </a:r>
          </a:p>
          <a:p>
            <a:pPr marL="285750" indent="-285750" algn="l">
              <a:buFont typeface="Arial" panose="020B0604020202020204" pitchFamily="34" charset="0"/>
              <a:buChar char="•"/>
            </a:pPr>
            <a:endParaRPr lang="pt-BR" sz="1600" dirty="0"/>
          </a:p>
          <a:p>
            <a:pPr marL="177800" indent="-177800" algn="l"/>
            <a:r>
              <a:rPr lang="pt-BR" sz="1600" dirty="0"/>
              <a:t>Para isso, vamos supor que “existe” uma verdade que pode ser consultada</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392" y="3933056"/>
            <a:ext cx="2520000" cy="2520000"/>
          </a:xfrm>
          <a:prstGeom prst="rect">
            <a:avLst/>
          </a:prstGeom>
        </p:spPr>
      </p:pic>
      <p:sp>
        <p:nvSpPr>
          <p:cNvPr id="14" name="CaixaDeTexto 13"/>
          <p:cNvSpPr txBox="1"/>
          <p:nvPr/>
        </p:nvSpPr>
        <p:spPr>
          <a:xfrm>
            <a:off x="6551042" y="6433834"/>
            <a:ext cx="1154483" cy="338554"/>
          </a:xfrm>
          <a:prstGeom prst="rect">
            <a:avLst/>
          </a:prstGeom>
          <a:noFill/>
        </p:spPr>
        <p:txBody>
          <a:bodyPr wrap="none" rtlCol="0">
            <a:spAutoFit/>
          </a:bodyPr>
          <a:lstStyle/>
          <a:p>
            <a:r>
              <a:rPr lang="pt-BR" sz="1600" dirty="0"/>
              <a:t>“Verdade”</a:t>
            </a:r>
          </a:p>
        </p:txBody>
      </p:sp>
      <p:grpSp>
        <p:nvGrpSpPr>
          <p:cNvPr id="7" name="Grupo 6"/>
          <p:cNvGrpSpPr/>
          <p:nvPr/>
        </p:nvGrpSpPr>
        <p:grpSpPr>
          <a:xfrm>
            <a:off x="827584" y="3140968"/>
            <a:ext cx="360000" cy="360000"/>
            <a:chOff x="-567085" y="2348880"/>
            <a:chExt cx="357834" cy="357834"/>
          </a:xfrm>
        </p:grpSpPr>
        <p:cxnSp>
          <p:nvCxnSpPr>
            <p:cNvPr id="6" name="Conector reto 5"/>
            <p:cNvCxnSpPr/>
            <p:nvPr/>
          </p:nvCxnSpPr>
          <p:spPr bwMode="auto">
            <a:xfrm>
              <a:off x="-388168" y="2348880"/>
              <a:ext cx="0" cy="35783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1" name="Conector reto 20"/>
            <p:cNvCxnSpPr/>
            <p:nvPr/>
          </p:nvCxnSpPr>
          <p:spPr bwMode="auto">
            <a:xfrm rot="5400000">
              <a:off x="-388168" y="2348880"/>
              <a:ext cx="0" cy="357834"/>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grpSp>
        <p:nvGrpSpPr>
          <p:cNvPr id="23" name="Grupo 22"/>
          <p:cNvGrpSpPr/>
          <p:nvPr/>
        </p:nvGrpSpPr>
        <p:grpSpPr>
          <a:xfrm>
            <a:off x="6308920" y="4819118"/>
            <a:ext cx="180000" cy="180000"/>
            <a:chOff x="-567085" y="2348880"/>
            <a:chExt cx="357834" cy="357834"/>
          </a:xfrm>
        </p:grpSpPr>
        <p:cxnSp>
          <p:nvCxnSpPr>
            <p:cNvPr id="24" name="Conector reto 23"/>
            <p:cNvCxnSpPr/>
            <p:nvPr/>
          </p:nvCxnSpPr>
          <p:spPr bwMode="auto">
            <a:xfrm>
              <a:off x="-388168" y="2348880"/>
              <a:ext cx="0" cy="35783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5" name="Conector reto 24"/>
            <p:cNvCxnSpPr/>
            <p:nvPr/>
          </p:nvCxnSpPr>
          <p:spPr bwMode="auto">
            <a:xfrm rot="5400000">
              <a:off x="-388168" y="2348880"/>
              <a:ext cx="0" cy="357834"/>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38799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Experimentos</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83</a:t>
            </a:fld>
            <a:endParaRPr lang="pt-BR"/>
          </a:p>
        </p:txBody>
      </p:sp>
      <p:sp>
        <p:nvSpPr>
          <p:cNvPr id="12" name="CaixaDeTexto 11"/>
          <p:cNvSpPr txBox="1"/>
          <p:nvPr/>
        </p:nvSpPr>
        <p:spPr>
          <a:xfrm>
            <a:off x="395536" y="1466775"/>
            <a:ext cx="8748464" cy="5262979"/>
          </a:xfrm>
          <a:prstGeom prst="rect">
            <a:avLst/>
          </a:prstGeom>
          <a:noFill/>
        </p:spPr>
        <p:txBody>
          <a:bodyPr wrap="square" rtlCol="0">
            <a:spAutoFit/>
          </a:bodyPr>
          <a:lstStyle/>
          <a:p>
            <a:pPr algn="l"/>
            <a:r>
              <a:rPr lang="pt-BR" sz="1600" dirty="0"/>
              <a:t>Vamos testar 3 tamanhos de amostras:</a:t>
            </a:r>
          </a:p>
          <a:p>
            <a:pPr marL="285750" indent="-285750" algn="l">
              <a:buFont typeface="Arial" panose="020B0604020202020204" pitchFamily="34" charset="0"/>
              <a:buChar char="•"/>
            </a:pPr>
            <a:r>
              <a:rPr lang="pt-BR" sz="1600" dirty="0"/>
              <a:t>100 pontos (econômica)</a:t>
            </a:r>
          </a:p>
          <a:p>
            <a:pPr marL="285750" indent="-285750" algn="l">
              <a:buFont typeface="Arial" panose="020B0604020202020204" pitchFamily="34" charset="0"/>
              <a:buChar char="•"/>
            </a:pPr>
            <a:r>
              <a:rPr lang="pt-BR" sz="1600" dirty="0"/>
              <a:t>300 pontos (indicada por Congalton e </a:t>
            </a:r>
            <a:r>
              <a:rPr lang="pt-BR" sz="1600" dirty="0" err="1"/>
              <a:t>Olofsson</a:t>
            </a:r>
            <a:r>
              <a:rPr lang="pt-BR" sz="1600" dirty="0"/>
              <a:t>)</a:t>
            </a:r>
          </a:p>
          <a:p>
            <a:pPr marL="285750" indent="-285750" algn="l">
              <a:buFont typeface="Arial" panose="020B0604020202020204" pitchFamily="34" charset="0"/>
              <a:buChar char="•"/>
            </a:pPr>
            <a:r>
              <a:rPr lang="pt-BR" sz="1600" dirty="0"/>
              <a:t>1000 pontos (exagerada)</a:t>
            </a:r>
          </a:p>
          <a:p>
            <a:pPr algn="l"/>
            <a:endParaRPr lang="pt-BR" sz="1600" dirty="0"/>
          </a:p>
          <a:p>
            <a:pPr algn="l"/>
            <a:r>
              <a:rPr lang="pt-BR" sz="1600" dirty="0"/>
              <a:t>Vamos testar 3 abordagens de seleção:</a:t>
            </a:r>
          </a:p>
          <a:p>
            <a:pPr marL="285750" indent="-285750" algn="l">
              <a:buFont typeface="Arial" panose="020B0604020202020204" pitchFamily="34" charset="0"/>
              <a:buChar char="•"/>
            </a:pPr>
            <a:r>
              <a:rPr lang="pt-BR" sz="1600" dirty="0"/>
              <a:t>totalmente aleatória</a:t>
            </a:r>
          </a:p>
          <a:p>
            <a:pPr marL="285750" indent="-285750" algn="l">
              <a:buFont typeface="Arial" panose="020B0604020202020204" pitchFamily="34" charset="0"/>
              <a:buChar char="•"/>
            </a:pPr>
            <a:r>
              <a:rPr lang="pt-BR" sz="1600" dirty="0"/>
              <a:t>estratificada com amostras proporcionais</a:t>
            </a:r>
          </a:p>
          <a:p>
            <a:pPr marL="285750" indent="-285750" algn="l">
              <a:buFont typeface="Arial" panose="020B0604020202020204" pitchFamily="34" charset="0"/>
              <a:buChar char="•"/>
            </a:pPr>
            <a:r>
              <a:rPr lang="pt-BR" sz="1600" dirty="0"/>
              <a:t>estratificada com amostras de mesmo tamanho</a:t>
            </a:r>
          </a:p>
          <a:p>
            <a:pPr marL="285750" indent="-285750" algn="l">
              <a:buFont typeface="Arial" panose="020B0604020202020204" pitchFamily="34" charset="0"/>
              <a:buChar char="•"/>
            </a:pPr>
            <a:endParaRPr lang="pt-BR" sz="1600" dirty="0"/>
          </a:p>
          <a:p>
            <a:pPr algn="l"/>
            <a:r>
              <a:rPr lang="pt-BR" sz="1600" dirty="0"/>
              <a:t>Importante:</a:t>
            </a:r>
          </a:p>
          <a:p>
            <a:pPr marL="285750" indent="-285750" algn="l">
              <a:buFont typeface="Arial" panose="020B0604020202020204" pitchFamily="34" charset="0"/>
              <a:buChar char="•"/>
            </a:pPr>
            <a:r>
              <a:rPr lang="pt-BR" sz="1600" dirty="0"/>
              <a:t>como não conhecemos a verdade, iremos usar a imagem classificada para estratificação</a:t>
            </a:r>
          </a:p>
          <a:p>
            <a:pPr marL="285750" indent="-285750" algn="l">
              <a:buFont typeface="Arial" panose="020B0604020202020204" pitchFamily="34" charset="0"/>
              <a:buChar char="•"/>
            </a:pPr>
            <a:r>
              <a:rPr lang="pt-BR" sz="1600" dirty="0"/>
              <a:t>dúvida: será que a proporção de classes na imagem classificada reflete a verdadeira proporção da verdade?</a:t>
            </a:r>
          </a:p>
          <a:p>
            <a:pPr marL="285750" indent="-285750" algn="l">
              <a:buFont typeface="Arial" panose="020B0604020202020204" pitchFamily="34" charset="0"/>
              <a:buChar char="•"/>
            </a:pPr>
            <a:endParaRPr lang="pt-BR" sz="1600" dirty="0"/>
          </a:p>
          <a:p>
            <a:pPr algn="l"/>
            <a:r>
              <a:rPr lang="pt-BR" sz="1600" dirty="0"/>
              <a:t>Vamos avaliar:</a:t>
            </a:r>
          </a:p>
          <a:p>
            <a:pPr marL="285750" indent="-285750" algn="l">
              <a:buFont typeface="Arial" panose="020B0604020202020204" pitchFamily="34" charset="0"/>
              <a:buChar char="•"/>
            </a:pPr>
            <a:r>
              <a:rPr lang="pt-BR" sz="1600" dirty="0"/>
              <a:t>exatidão global</a:t>
            </a:r>
          </a:p>
          <a:p>
            <a:pPr marL="285750" indent="-285750" algn="l">
              <a:buFont typeface="Arial" panose="020B0604020202020204" pitchFamily="34" charset="0"/>
              <a:buChar char="•"/>
            </a:pPr>
            <a:r>
              <a:rPr lang="pt-BR" sz="1600" dirty="0"/>
              <a:t>erros do produtor</a:t>
            </a:r>
          </a:p>
          <a:p>
            <a:pPr marL="285750" indent="-285750" algn="l">
              <a:buFont typeface="Arial" panose="020B0604020202020204" pitchFamily="34" charset="0"/>
              <a:buChar char="•"/>
            </a:pPr>
            <a:r>
              <a:rPr lang="pt-BR" sz="1600" dirty="0"/>
              <a:t>erros do usuário</a:t>
            </a:r>
          </a:p>
          <a:p>
            <a:pPr marL="285750" indent="-285750" algn="l">
              <a:buFont typeface="Arial" panose="020B0604020202020204" pitchFamily="34" charset="0"/>
              <a:buChar char="•"/>
            </a:pPr>
            <a:endParaRPr lang="pt-BR" sz="1600" dirty="0"/>
          </a:p>
          <a:p>
            <a:pPr algn="l"/>
            <a:r>
              <a:rPr lang="pt-BR" sz="1600" dirty="0"/>
              <a:t>O processo de amostragem e avaliação será repetido 1000 vezes (poderia ser mais!)</a:t>
            </a:r>
          </a:p>
        </p:txBody>
      </p:sp>
    </p:spTree>
    <p:extLst>
      <p:ext uri="{BB962C8B-B14F-4D97-AF65-F5344CB8AC3E}">
        <p14:creationId xmlns:p14="http://schemas.microsoft.com/office/powerpoint/2010/main" val="39208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Valores de Referência </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84</a:t>
            </a:fld>
            <a:endParaRPr lang="pt-BR"/>
          </a:p>
        </p:txBody>
      </p:sp>
      <p:sp>
        <p:nvSpPr>
          <p:cNvPr id="12" name="CaixaDeTexto 11"/>
          <p:cNvSpPr txBox="1"/>
          <p:nvPr/>
        </p:nvSpPr>
        <p:spPr>
          <a:xfrm>
            <a:off x="395536" y="1466775"/>
            <a:ext cx="8748464" cy="338554"/>
          </a:xfrm>
          <a:prstGeom prst="rect">
            <a:avLst/>
          </a:prstGeom>
          <a:noFill/>
        </p:spPr>
        <p:txBody>
          <a:bodyPr wrap="square" rtlCol="0">
            <a:spAutoFit/>
          </a:bodyPr>
          <a:lstStyle/>
          <a:p>
            <a:pPr algn="l"/>
            <a:r>
              <a:rPr lang="pt-BR" sz="1600" dirty="0"/>
              <a:t>Ao cruzar a imagem classificada com a referência, obtemos os seguintes resultados:</a:t>
            </a:r>
          </a:p>
        </p:txBody>
      </p:sp>
      <p:graphicFrame>
        <p:nvGraphicFramePr>
          <p:cNvPr id="4" name="Tabela 3"/>
          <p:cNvGraphicFramePr>
            <a:graphicFrameLocks noGrp="1"/>
          </p:cNvGraphicFramePr>
          <p:nvPr>
            <p:extLst>
              <p:ext uri="{D42A27DB-BD31-4B8C-83A1-F6EECF244321}">
                <p14:modId xmlns:p14="http://schemas.microsoft.com/office/powerpoint/2010/main" val="4124577762"/>
              </p:ext>
            </p:extLst>
          </p:nvPr>
        </p:nvGraphicFramePr>
        <p:xfrm>
          <a:off x="2195736" y="2169048"/>
          <a:ext cx="4140001" cy="1692000"/>
        </p:xfrm>
        <a:graphic>
          <a:graphicData uri="http://schemas.openxmlformats.org/drawingml/2006/table">
            <a:tbl>
              <a:tblPr/>
              <a:tblGrid>
                <a:gridCol w="318456">
                  <a:extLst>
                    <a:ext uri="{9D8B030D-6E8A-4147-A177-3AD203B41FA5}">
                      <a16:colId xmlns:a16="http://schemas.microsoft.com/office/drawing/2014/main" val="20000"/>
                    </a:ext>
                  </a:extLst>
                </a:gridCol>
                <a:gridCol w="764309">
                  <a:extLst>
                    <a:ext uri="{9D8B030D-6E8A-4147-A177-3AD203B41FA5}">
                      <a16:colId xmlns:a16="http://schemas.microsoft.com/office/drawing/2014/main" val="20001"/>
                    </a:ext>
                  </a:extLst>
                </a:gridCol>
                <a:gridCol w="764309">
                  <a:extLst>
                    <a:ext uri="{9D8B030D-6E8A-4147-A177-3AD203B41FA5}">
                      <a16:colId xmlns:a16="http://schemas.microsoft.com/office/drawing/2014/main" val="20002"/>
                    </a:ext>
                  </a:extLst>
                </a:gridCol>
                <a:gridCol w="764309">
                  <a:extLst>
                    <a:ext uri="{9D8B030D-6E8A-4147-A177-3AD203B41FA5}">
                      <a16:colId xmlns:a16="http://schemas.microsoft.com/office/drawing/2014/main" val="20003"/>
                    </a:ext>
                  </a:extLst>
                </a:gridCol>
                <a:gridCol w="764309">
                  <a:extLst>
                    <a:ext uri="{9D8B030D-6E8A-4147-A177-3AD203B41FA5}">
                      <a16:colId xmlns:a16="http://schemas.microsoft.com/office/drawing/2014/main" val="20004"/>
                    </a:ext>
                  </a:extLst>
                </a:gridCol>
                <a:gridCol w="764309">
                  <a:extLst>
                    <a:ext uri="{9D8B030D-6E8A-4147-A177-3AD203B41FA5}">
                      <a16:colId xmlns:a16="http://schemas.microsoft.com/office/drawing/2014/main" val="20005"/>
                    </a:ext>
                  </a:extLst>
                </a:gridCol>
              </a:tblGrid>
              <a:tr h="282000">
                <a:tc>
                  <a:txBody>
                    <a:bodyPr/>
                    <a:lstStyle/>
                    <a:p>
                      <a:pPr algn="l" fontAlgn="b"/>
                      <a:endParaRPr lang="pt-BR" sz="16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pt-BR" sz="1600" b="0" i="0" u="none" strike="noStrike">
                          <a:solidFill>
                            <a:srgbClr val="000000"/>
                          </a:solidFill>
                          <a:effectLst/>
                          <a:latin typeface="Calibri"/>
                        </a:rPr>
                        <a:t>Referência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a:txBody>
                    <a:bodyPr/>
                    <a:lstStyle/>
                    <a:p>
                      <a:pPr algn="l" fontAlgn="b"/>
                      <a:endParaRPr lang="pt-BR" sz="16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282000">
                <a:tc>
                  <a:txBody>
                    <a:bodyPr/>
                    <a:lstStyle/>
                    <a:p>
                      <a:pPr algn="l" fontAlgn="b"/>
                      <a:endParaRPr lang="pt-BR" sz="16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Floresta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Desmat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Agua</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pt-BR" sz="16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2000">
                <a:tc rowSpan="3">
                  <a:txBody>
                    <a:bodyPr/>
                    <a:lstStyle/>
                    <a:p>
                      <a:pPr algn="ctr" fontAlgn="ctr"/>
                      <a:r>
                        <a:rPr lang="pt-BR" sz="1600" b="0" i="0" u="none" strike="noStrike">
                          <a:solidFill>
                            <a:srgbClr val="000000"/>
                          </a:solidFill>
                          <a:effectLst/>
                          <a:latin typeface="Calibri"/>
                        </a:rPr>
                        <a:t>Class</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Floresta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600" b="0" i="0" u="none" strike="noStrike" dirty="0">
                          <a:solidFill>
                            <a:srgbClr val="000000"/>
                          </a:solidFill>
                          <a:effectLst/>
                          <a:latin typeface="Calibri"/>
                        </a:rPr>
                        <a:t>69,20%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effectLst/>
                          <a:latin typeface="Calibri"/>
                        </a:rPr>
                        <a:t>0,13%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effectLst/>
                          <a:latin typeface="Calibri"/>
                        </a:rPr>
                        <a:t>0,02%</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effectLst/>
                          <a:latin typeface="Calibri"/>
                        </a:rPr>
                        <a:t>69,35%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82000">
                <a:tc vMerge="1">
                  <a:txBody>
                    <a:bodyPr/>
                    <a:lstStyle/>
                    <a:p>
                      <a:endParaRPr lang="pt-BR"/>
                    </a:p>
                  </a:txBody>
                  <a:tcPr/>
                </a:tc>
                <a:tc>
                  <a:txBody>
                    <a:bodyPr/>
                    <a:lstStyle/>
                    <a:p>
                      <a:pPr algn="ctr" fontAlgn="b"/>
                      <a:r>
                        <a:rPr lang="pt-BR" sz="1600" b="0" i="0" u="none" strike="noStrike">
                          <a:solidFill>
                            <a:srgbClr val="000000"/>
                          </a:solidFill>
                          <a:effectLst/>
                          <a:latin typeface="Calibri"/>
                        </a:rPr>
                        <a:t>Desmat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effectLst/>
                          <a:latin typeface="Calibri"/>
                        </a:rPr>
                        <a:t>0,16%</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600" b="0" i="0" u="none" strike="noStrike">
                          <a:solidFill>
                            <a:srgbClr val="000000"/>
                          </a:solidFill>
                          <a:effectLst/>
                          <a:latin typeface="Calibri"/>
                        </a:rPr>
                        <a:t>26,19%</a:t>
                      </a:r>
                    </a:p>
                  </a:txBody>
                  <a:tcPr marL="9525" marR="9525" marT="9525" marB="0" anchor="b">
                    <a:lnL>
                      <a:noFill/>
                    </a:lnL>
                    <a:lnR>
                      <a:noFill/>
                    </a:lnR>
                    <a:lnT>
                      <a:noFill/>
                    </a:lnT>
                    <a:lnB>
                      <a:noFill/>
                    </a:lnB>
                  </a:tcPr>
                </a:tc>
                <a:tc>
                  <a:txBody>
                    <a:bodyPr/>
                    <a:lstStyle/>
                    <a:p>
                      <a:pPr algn="ctr" fontAlgn="b"/>
                      <a:r>
                        <a:rPr lang="pt-BR" sz="1600" b="0" i="0" u="none" strike="noStrike">
                          <a:solidFill>
                            <a:srgbClr val="000000"/>
                          </a:solidFill>
                          <a:effectLst/>
                          <a:latin typeface="Calibri"/>
                        </a:rPr>
                        <a:t>0,06%</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effectLst/>
                          <a:latin typeface="Calibri"/>
                        </a:rPr>
                        <a:t>26,40%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82000">
                <a:tc vMerge="1">
                  <a:txBody>
                    <a:bodyPr/>
                    <a:lstStyle/>
                    <a:p>
                      <a:endParaRPr lang="pt-BR"/>
                    </a:p>
                  </a:txBody>
                  <a:tcPr/>
                </a:tc>
                <a:tc>
                  <a:txBody>
                    <a:bodyPr/>
                    <a:lstStyle/>
                    <a:p>
                      <a:pPr algn="ctr" fontAlgn="b"/>
                      <a:r>
                        <a:rPr lang="pt-BR" sz="1600" b="0" i="0" u="none" strike="noStrike">
                          <a:solidFill>
                            <a:srgbClr val="000000"/>
                          </a:solidFill>
                          <a:effectLst/>
                          <a:latin typeface="Calibri"/>
                        </a:rPr>
                        <a:t>Agua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0,10%</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0,07%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4,08%</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4,25%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2000">
                <a:tc>
                  <a:txBody>
                    <a:bodyPr/>
                    <a:lstStyle/>
                    <a:p>
                      <a:pPr algn="l" fontAlgn="b"/>
                      <a:endParaRPr lang="pt-BR" sz="16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effectLst/>
                          <a:latin typeface="Calibri"/>
                        </a:rPr>
                        <a:t>69,46%</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26,39%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4,16%</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3871256331"/>
              </p:ext>
            </p:extLst>
          </p:nvPr>
        </p:nvGraphicFramePr>
        <p:xfrm>
          <a:off x="1331640" y="5049304"/>
          <a:ext cx="6480000" cy="1116000"/>
        </p:xfrm>
        <a:graphic>
          <a:graphicData uri="http://schemas.openxmlformats.org/drawingml/2006/table">
            <a:tbl>
              <a:tblPr/>
              <a:tblGrid>
                <a:gridCol w="1449708">
                  <a:extLst>
                    <a:ext uri="{9D8B030D-6E8A-4147-A177-3AD203B41FA5}">
                      <a16:colId xmlns:a16="http://schemas.microsoft.com/office/drawing/2014/main" val="20000"/>
                    </a:ext>
                  </a:extLst>
                </a:gridCol>
                <a:gridCol w="838382">
                  <a:extLst>
                    <a:ext uri="{9D8B030D-6E8A-4147-A177-3AD203B41FA5}">
                      <a16:colId xmlns:a16="http://schemas.microsoft.com/office/drawing/2014/main" val="20001"/>
                    </a:ext>
                  </a:extLst>
                </a:gridCol>
                <a:gridCol w="838382">
                  <a:extLst>
                    <a:ext uri="{9D8B030D-6E8A-4147-A177-3AD203B41FA5}">
                      <a16:colId xmlns:a16="http://schemas.microsoft.com/office/drawing/2014/main" val="20002"/>
                    </a:ext>
                  </a:extLst>
                </a:gridCol>
                <a:gridCol w="838382">
                  <a:extLst>
                    <a:ext uri="{9D8B030D-6E8A-4147-A177-3AD203B41FA5}">
                      <a16:colId xmlns:a16="http://schemas.microsoft.com/office/drawing/2014/main" val="20003"/>
                    </a:ext>
                  </a:extLst>
                </a:gridCol>
                <a:gridCol w="838382">
                  <a:extLst>
                    <a:ext uri="{9D8B030D-6E8A-4147-A177-3AD203B41FA5}">
                      <a16:colId xmlns:a16="http://schemas.microsoft.com/office/drawing/2014/main" val="20004"/>
                    </a:ext>
                  </a:extLst>
                </a:gridCol>
                <a:gridCol w="838382">
                  <a:extLst>
                    <a:ext uri="{9D8B030D-6E8A-4147-A177-3AD203B41FA5}">
                      <a16:colId xmlns:a16="http://schemas.microsoft.com/office/drawing/2014/main" val="20005"/>
                    </a:ext>
                  </a:extLst>
                </a:gridCol>
                <a:gridCol w="838382">
                  <a:extLst>
                    <a:ext uri="{9D8B030D-6E8A-4147-A177-3AD203B41FA5}">
                      <a16:colId xmlns:a16="http://schemas.microsoft.com/office/drawing/2014/main" val="20006"/>
                    </a:ext>
                  </a:extLst>
                </a:gridCol>
              </a:tblGrid>
              <a:tr h="281647">
                <a:tc rowSpan="2">
                  <a:txBody>
                    <a:bodyPr/>
                    <a:lstStyle/>
                    <a:p>
                      <a:pPr algn="ctr" fontAlgn="ctr"/>
                      <a:r>
                        <a:rPr lang="pt-BR" sz="1600" b="0" i="0" u="none" strike="noStrike" dirty="0" err="1">
                          <a:solidFill>
                            <a:srgbClr val="000000"/>
                          </a:solidFill>
                          <a:effectLst/>
                          <a:latin typeface="Calibri"/>
                        </a:rPr>
                        <a:t>ExatGlobal</a:t>
                      </a:r>
                      <a:endParaRPr lang="pt-BR" sz="16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pt-BR" sz="1600" b="0" i="0" u="none" strike="noStrike" dirty="0">
                          <a:solidFill>
                            <a:srgbClr val="000000"/>
                          </a:solidFill>
                          <a:effectLst/>
                          <a:latin typeface="Calibri"/>
                        </a:rPr>
                        <a:t>Erro do Produtor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pt-BR"/>
                    </a:p>
                  </a:txBody>
                  <a:tcPr/>
                </a:tc>
                <a:tc hMerge="1">
                  <a:txBody>
                    <a:bodyPr/>
                    <a:lstStyle/>
                    <a:p>
                      <a:endParaRPr lang="pt-BR"/>
                    </a:p>
                  </a:txBody>
                  <a:tcPr/>
                </a:tc>
                <a:tc gridSpan="3">
                  <a:txBody>
                    <a:bodyPr/>
                    <a:lstStyle/>
                    <a:p>
                      <a:pPr algn="ctr" fontAlgn="b"/>
                      <a:r>
                        <a:rPr lang="pt-BR" sz="1600" b="0" i="0" u="none" strike="noStrike">
                          <a:solidFill>
                            <a:srgbClr val="000000"/>
                          </a:solidFill>
                          <a:effectLst/>
                          <a:latin typeface="Calibri"/>
                        </a:rPr>
                        <a:t>Erro do Usuário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2706">
                <a:tc vMerge="1">
                  <a:txBody>
                    <a:bodyPr/>
                    <a:lstStyle/>
                    <a:p>
                      <a:endParaRPr lang="pt-BR"/>
                    </a:p>
                  </a:txBody>
                  <a:tcPr/>
                </a:tc>
                <a:tc>
                  <a:txBody>
                    <a:bodyPr/>
                    <a:lstStyle/>
                    <a:p>
                      <a:pPr algn="ctr" fontAlgn="b"/>
                      <a:r>
                        <a:rPr lang="pt-BR" sz="1600" b="0" i="0" u="none" strike="noStrike" dirty="0">
                          <a:solidFill>
                            <a:srgbClr val="000000"/>
                          </a:solidFill>
                          <a:effectLst/>
                          <a:latin typeface="Calibri"/>
                        </a:rPr>
                        <a:t>Floresta</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err="1">
                          <a:solidFill>
                            <a:srgbClr val="000000"/>
                          </a:solidFill>
                          <a:effectLst/>
                          <a:latin typeface="Calibri"/>
                        </a:rPr>
                        <a:t>Desmat</a:t>
                      </a:r>
                      <a:endParaRPr lang="pt-BR" sz="1600" b="0" i="0" u="none" strike="noStrike"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Agua</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Floresta</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err="1">
                          <a:solidFill>
                            <a:srgbClr val="000000"/>
                          </a:solidFill>
                          <a:effectLst/>
                          <a:latin typeface="Calibri"/>
                        </a:rPr>
                        <a:t>Desmat</a:t>
                      </a:r>
                      <a:endParaRPr lang="pt-BR" sz="1600" b="0" i="0" u="none" strike="noStrike"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Agua</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1647">
                <a:tc>
                  <a:txBody>
                    <a:bodyPr/>
                    <a:lstStyle/>
                    <a:p>
                      <a:pPr algn="ctr" fontAlgn="b"/>
                      <a:r>
                        <a:rPr lang="pt-BR" sz="1600" b="0" i="0" u="none" strike="noStrike" dirty="0">
                          <a:solidFill>
                            <a:srgbClr val="000000"/>
                          </a:solidFill>
                          <a:effectLst/>
                          <a:latin typeface="Calibri"/>
                        </a:rPr>
                        <a:t>99,47%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0,37%</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0,75%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1,80%</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0,21%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0,80%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libri"/>
                        </a:rPr>
                        <a:t>3,94%</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8" name="Grupo 7"/>
          <p:cNvGrpSpPr/>
          <p:nvPr/>
        </p:nvGrpSpPr>
        <p:grpSpPr>
          <a:xfrm>
            <a:off x="3347864" y="3980528"/>
            <a:ext cx="2160240" cy="561985"/>
            <a:chOff x="3347864" y="3980528"/>
            <a:chExt cx="2160240" cy="561985"/>
          </a:xfrm>
        </p:grpSpPr>
        <p:sp>
          <p:nvSpPr>
            <p:cNvPr id="6" name="Chave direita 5"/>
            <p:cNvSpPr/>
            <p:nvPr/>
          </p:nvSpPr>
          <p:spPr bwMode="auto">
            <a:xfrm rot="5400000">
              <a:off x="4319972" y="3008420"/>
              <a:ext cx="216024" cy="216024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7" name="CaixaDeTexto 6"/>
            <p:cNvSpPr txBox="1"/>
            <p:nvPr/>
          </p:nvSpPr>
          <p:spPr>
            <a:xfrm>
              <a:off x="3744959" y="4234736"/>
              <a:ext cx="1396536" cy="307777"/>
            </a:xfrm>
            <a:prstGeom prst="rect">
              <a:avLst/>
            </a:prstGeom>
            <a:noFill/>
          </p:spPr>
          <p:txBody>
            <a:bodyPr wrap="none" rtlCol="0">
              <a:spAutoFit/>
            </a:bodyPr>
            <a:lstStyle/>
            <a:p>
              <a:r>
                <a:rPr lang="pt-BR" sz="1400" dirty="0"/>
                <a:t>proporção real</a:t>
              </a:r>
            </a:p>
          </p:txBody>
        </p:sp>
      </p:grpSp>
      <p:grpSp>
        <p:nvGrpSpPr>
          <p:cNvPr id="13" name="Grupo 12"/>
          <p:cNvGrpSpPr/>
          <p:nvPr/>
        </p:nvGrpSpPr>
        <p:grpSpPr>
          <a:xfrm>
            <a:off x="6444208" y="2740850"/>
            <a:ext cx="1273779" cy="828000"/>
            <a:chOff x="3059832" y="3281328"/>
            <a:chExt cx="1273779" cy="828000"/>
          </a:xfrm>
        </p:grpSpPr>
        <p:sp>
          <p:nvSpPr>
            <p:cNvPr id="14" name="Chave direita 13"/>
            <p:cNvSpPr/>
            <p:nvPr/>
          </p:nvSpPr>
          <p:spPr bwMode="auto">
            <a:xfrm>
              <a:off x="3059832" y="3281328"/>
              <a:ext cx="216024" cy="8280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5" name="CaixaDeTexto 14"/>
            <p:cNvSpPr txBox="1"/>
            <p:nvPr/>
          </p:nvSpPr>
          <p:spPr>
            <a:xfrm>
              <a:off x="3300956" y="3420710"/>
              <a:ext cx="1032655" cy="523220"/>
            </a:xfrm>
            <a:prstGeom prst="rect">
              <a:avLst/>
            </a:prstGeom>
            <a:noFill/>
          </p:spPr>
          <p:txBody>
            <a:bodyPr wrap="none" rtlCol="0">
              <a:spAutoFit/>
            </a:bodyPr>
            <a:lstStyle/>
            <a:p>
              <a:pPr algn="l"/>
              <a:r>
                <a:rPr lang="pt-BR" sz="1400" dirty="0"/>
                <a:t>proporção</a:t>
              </a:r>
            </a:p>
            <a:p>
              <a:pPr algn="l"/>
              <a:r>
                <a:rPr lang="pt-BR" sz="1400" dirty="0"/>
                <a:t>observada</a:t>
              </a:r>
            </a:p>
          </p:txBody>
        </p:sp>
      </p:grpSp>
      <p:grpSp>
        <p:nvGrpSpPr>
          <p:cNvPr id="9" name="Grupo 8"/>
          <p:cNvGrpSpPr/>
          <p:nvPr/>
        </p:nvGrpSpPr>
        <p:grpSpPr>
          <a:xfrm>
            <a:off x="4517532" y="5862760"/>
            <a:ext cx="3178108" cy="375416"/>
            <a:chOff x="4517532" y="5862760"/>
            <a:chExt cx="3178108" cy="375416"/>
          </a:xfrm>
        </p:grpSpPr>
        <p:sp>
          <p:nvSpPr>
            <p:cNvPr id="16" name="Elipse 15"/>
            <p:cNvSpPr/>
            <p:nvPr/>
          </p:nvSpPr>
          <p:spPr bwMode="auto">
            <a:xfrm>
              <a:off x="4517532" y="5862760"/>
              <a:ext cx="623963" cy="37455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7" name="Elipse 16"/>
            <p:cNvSpPr/>
            <p:nvPr/>
          </p:nvSpPr>
          <p:spPr bwMode="auto">
            <a:xfrm>
              <a:off x="7071677" y="5863624"/>
              <a:ext cx="623963" cy="37455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Tree>
    <p:extLst>
      <p:ext uri="{BB962C8B-B14F-4D97-AF65-F5344CB8AC3E}">
        <p14:creationId xmlns:p14="http://schemas.microsoft.com/office/powerpoint/2010/main" val="7310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Erros do Usuário</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85</a:t>
            </a:fld>
            <a:endParaRPr lang="pt-B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273050" y="1418292"/>
            <a:ext cx="986167" cy="338554"/>
          </a:xfrm>
          <a:prstGeom prst="rect">
            <a:avLst/>
          </a:prstGeom>
          <a:noFill/>
        </p:spPr>
        <p:txBody>
          <a:bodyPr wrap="none" rtlCol="0">
            <a:spAutoFit/>
          </a:bodyPr>
          <a:lstStyle/>
          <a:p>
            <a:pPr algn="l"/>
            <a:r>
              <a:rPr lang="pt-BR" sz="1600" dirty="0"/>
              <a:t>Floresta</a:t>
            </a:r>
          </a:p>
        </p:txBody>
      </p:sp>
      <p:pic>
        <p:nvPicPr>
          <p:cNvPr id="706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289"/>
          <a:stretch/>
        </p:blipFill>
        <p:spPr bwMode="auto">
          <a:xfrm>
            <a:off x="899592" y="1753220"/>
            <a:ext cx="7969771" cy="275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CaixaDeTexto 24"/>
          <p:cNvSpPr txBox="1"/>
          <p:nvPr/>
        </p:nvSpPr>
        <p:spPr>
          <a:xfrm>
            <a:off x="323528" y="4818638"/>
            <a:ext cx="8297228" cy="338554"/>
          </a:xfrm>
          <a:prstGeom prst="rect">
            <a:avLst/>
          </a:prstGeom>
          <a:noFill/>
        </p:spPr>
        <p:txBody>
          <a:bodyPr wrap="square" rtlCol="0">
            <a:spAutoFit/>
          </a:bodyPr>
          <a:lstStyle/>
          <a:p>
            <a:pPr marL="182563" indent="-182563" algn="l"/>
            <a:r>
              <a:rPr lang="pt-BR" sz="1600" dirty="0"/>
              <a:t>Na estratégia estratificada as amostras são divididas entre as classes:</a:t>
            </a:r>
          </a:p>
        </p:txBody>
      </p:sp>
      <p:graphicFrame>
        <p:nvGraphicFramePr>
          <p:cNvPr id="16" name="Tabela 15"/>
          <p:cNvGraphicFramePr>
            <a:graphicFrameLocks noGrp="1"/>
          </p:cNvGraphicFramePr>
          <p:nvPr>
            <p:extLst>
              <p:ext uri="{D42A27DB-BD31-4B8C-83A1-F6EECF244321}">
                <p14:modId xmlns:p14="http://schemas.microsoft.com/office/powerpoint/2010/main" val="2854589507"/>
              </p:ext>
            </p:extLst>
          </p:nvPr>
        </p:nvGraphicFramePr>
        <p:xfrm>
          <a:off x="539552" y="5229200"/>
          <a:ext cx="4267200" cy="1114425"/>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190500">
                <a:tc>
                  <a:txBody>
                    <a:bodyPr/>
                    <a:lstStyle/>
                    <a:p>
                      <a:pPr algn="l" fontAlgn="b"/>
                      <a:endParaRPr lang="pt-BR" sz="14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pt-BR" sz="1400" b="0" i="0" u="none" strike="noStrike">
                          <a:solidFill>
                            <a:srgbClr val="000000"/>
                          </a:solidFill>
                          <a:effectLst/>
                          <a:latin typeface="Calibri"/>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gridSpan="2">
                  <a:txBody>
                    <a:bodyPr/>
                    <a:lstStyle/>
                    <a:p>
                      <a:pPr algn="ctr" fontAlgn="b"/>
                      <a:r>
                        <a:rPr lang="pt-BR" sz="1400" b="0" i="0" u="none" strike="noStrike">
                          <a:solidFill>
                            <a:srgbClr val="000000"/>
                          </a:solidFill>
                          <a:effectLst/>
                          <a:latin typeface="Calibri"/>
                        </a:rPr>
                        <a:t>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gridSpan="2">
                  <a:txBody>
                    <a:bodyPr/>
                    <a:lstStyle/>
                    <a:p>
                      <a:pPr algn="ctr" fontAlgn="b"/>
                      <a:r>
                        <a:rPr lang="pt-BR" sz="1400" b="0" i="0" u="none" strike="noStrike">
                          <a:solidFill>
                            <a:srgbClr val="000000"/>
                          </a:solidFill>
                          <a:effectLst/>
                          <a:latin typeface="Calibri"/>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10000"/>
                  </a:ext>
                </a:extLst>
              </a:tr>
              <a:tr h="190500">
                <a:tc>
                  <a:txBody>
                    <a:bodyPr/>
                    <a:lstStyle/>
                    <a:p>
                      <a:pPr algn="l" fontAlgn="b"/>
                      <a:endParaRPr lang="pt-BR" sz="14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Prop</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Igual</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Prop</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Igual</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Prop</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Igual</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r>
                        <a:rPr lang="pt-BR" sz="1400" b="0" i="0" u="none" strike="noStrike">
                          <a:solidFill>
                            <a:srgbClr val="000000"/>
                          </a:solidFill>
                          <a:effectLst/>
                          <a:latin typeface="Calibri"/>
                        </a:rPr>
                        <a:t>Floresta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69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33</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208</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100</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694</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b="0" i="0" u="none" strike="noStrike">
                          <a:solidFill>
                            <a:srgbClr val="000000"/>
                          </a:solidFill>
                          <a:effectLst/>
                          <a:latin typeface="Calibri"/>
                        </a:rPr>
                        <a:t>333</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90500">
                <a:tc>
                  <a:txBody>
                    <a:bodyPr/>
                    <a:lstStyle/>
                    <a:p>
                      <a:pPr algn="l" fontAlgn="b"/>
                      <a:r>
                        <a:rPr lang="pt-BR" sz="1400" b="0" i="0" u="none" strike="noStrike">
                          <a:solidFill>
                            <a:srgbClr val="000000"/>
                          </a:solidFill>
                          <a:effectLst/>
                          <a:latin typeface="Calibri"/>
                        </a:rPr>
                        <a:t>Desmat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400" b="0" i="0" u="none" strike="noStrike">
                          <a:solidFill>
                            <a:srgbClr val="000000"/>
                          </a:solidFill>
                          <a:effectLst/>
                          <a:latin typeface="Calibri"/>
                        </a:rPr>
                        <a:t>26</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400" b="0" i="0" u="none" strike="noStrike">
                          <a:solidFill>
                            <a:srgbClr val="000000"/>
                          </a:solidFill>
                          <a:effectLst/>
                          <a:latin typeface="Calibri"/>
                        </a:rPr>
                        <a:t>33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400" b="0" i="0" u="none" strike="noStrike">
                          <a:solidFill>
                            <a:srgbClr val="000000"/>
                          </a:solidFill>
                          <a:effectLst/>
                          <a:latin typeface="Calibri"/>
                        </a:rPr>
                        <a:t>79</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400" b="0" i="0" u="none" strike="noStrike">
                          <a:solidFill>
                            <a:srgbClr val="000000"/>
                          </a:solidFill>
                          <a:effectLst/>
                          <a:latin typeface="Calibri"/>
                        </a:rPr>
                        <a:t>100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400" b="0" i="0" u="none" strike="noStrike">
                          <a:solidFill>
                            <a:srgbClr val="000000"/>
                          </a:solidFill>
                          <a:effectLst/>
                          <a:latin typeface="Calibri"/>
                        </a:rPr>
                        <a:t>264</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400" b="0" i="0" u="none" strike="noStrike">
                          <a:solidFill>
                            <a:srgbClr val="000000"/>
                          </a:solidFill>
                          <a:effectLst/>
                          <a:latin typeface="Calibri"/>
                        </a:rPr>
                        <a:t>333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90500">
                <a:tc>
                  <a:txBody>
                    <a:bodyPr/>
                    <a:lstStyle/>
                    <a:p>
                      <a:pPr algn="l" fontAlgn="b"/>
                      <a:r>
                        <a:rPr lang="pt-BR" sz="1400" b="0" i="0" u="none" strike="noStrike">
                          <a:solidFill>
                            <a:srgbClr val="000000"/>
                          </a:solidFill>
                          <a:effectLst/>
                          <a:latin typeface="Calibri"/>
                        </a:rPr>
                        <a:t>Agua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33</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100</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a:rPr>
                        <a:t>43</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a:rPr>
                        <a:t>333</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26" name="Grupo 25"/>
          <p:cNvGrpSpPr/>
          <p:nvPr/>
        </p:nvGrpSpPr>
        <p:grpSpPr>
          <a:xfrm>
            <a:off x="1218273" y="6112461"/>
            <a:ext cx="7170151" cy="276999"/>
            <a:chOff x="1218273" y="6112461"/>
            <a:chExt cx="7170151" cy="276999"/>
          </a:xfrm>
        </p:grpSpPr>
        <p:sp>
          <p:nvSpPr>
            <p:cNvPr id="28" name="CaixaDeTexto 27"/>
            <p:cNvSpPr txBox="1"/>
            <p:nvPr/>
          </p:nvSpPr>
          <p:spPr>
            <a:xfrm>
              <a:off x="4860032" y="6112461"/>
              <a:ext cx="3528392" cy="276999"/>
            </a:xfrm>
            <a:prstGeom prst="rect">
              <a:avLst/>
            </a:prstGeom>
            <a:noFill/>
          </p:spPr>
          <p:txBody>
            <a:bodyPr wrap="square" rtlCol="0">
              <a:spAutoFit/>
            </a:bodyPr>
            <a:lstStyle/>
            <a:p>
              <a:pPr marL="182563" indent="-182563" algn="l"/>
              <a:r>
                <a:rPr lang="pt-BR" dirty="0"/>
                <a:t>Mal representada na abordagem proporcional</a:t>
              </a:r>
            </a:p>
          </p:txBody>
        </p:sp>
        <p:sp>
          <p:nvSpPr>
            <p:cNvPr id="20" name="Elipse 19"/>
            <p:cNvSpPr/>
            <p:nvPr/>
          </p:nvSpPr>
          <p:spPr bwMode="auto">
            <a:xfrm>
              <a:off x="1218273" y="6126110"/>
              <a:ext cx="504471" cy="2633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1" name="Elipse 30"/>
            <p:cNvSpPr/>
            <p:nvPr/>
          </p:nvSpPr>
          <p:spPr bwMode="auto">
            <a:xfrm>
              <a:off x="2411760" y="6126110"/>
              <a:ext cx="504471" cy="2633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32" name="Elipse 31"/>
            <p:cNvSpPr/>
            <p:nvPr/>
          </p:nvSpPr>
          <p:spPr bwMode="auto">
            <a:xfrm>
              <a:off x="3649544" y="6126110"/>
              <a:ext cx="504471" cy="2633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4" name="CaixaDeTexto 3">
            <a:extLst>
              <a:ext uri="{FF2B5EF4-FFF2-40B4-BE49-F238E27FC236}">
                <a16:creationId xmlns:a16="http://schemas.microsoft.com/office/drawing/2014/main" id="{5A445B79-07CA-A4C6-D781-410EEE67100E}"/>
              </a:ext>
            </a:extLst>
          </p:cNvPr>
          <p:cNvSpPr txBox="1"/>
          <p:nvPr/>
        </p:nvSpPr>
        <p:spPr>
          <a:xfrm>
            <a:off x="431048" y="1691930"/>
            <a:ext cx="534121" cy="2596032"/>
          </a:xfrm>
          <a:prstGeom prst="rect">
            <a:avLst/>
          </a:prstGeom>
          <a:noFill/>
        </p:spPr>
        <p:txBody>
          <a:bodyPr wrap="none" rtlCol="0">
            <a:spAutoFit/>
          </a:bodyPr>
          <a:lstStyle/>
          <a:p>
            <a:pPr>
              <a:lnSpc>
                <a:spcPts val="2200"/>
              </a:lnSpc>
            </a:pPr>
            <a:r>
              <a:rPr lang="pt-BR" dirty="0">
                <a:latin typeface="Arial" panose="020B0604020202020204" pitchFamily="34" charset="0"/>
                <a:cs typeface="Arial" panose="020B0604020202020204" pitchFamily="34" charset="0"/>
              </a:rPr>
              <a:t>2%</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1,5%</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1%</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0,5%</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0%</a:t>
            </a:r>
          </a:p>
        </p:txBody>
      </p:sp>
      <p:sp>
        <p:nvSpPr>
          <p:cNvPr id="5" name="Retângulo 4">
            <a:extLst>
              <a:ext uri="{FF2B5EF4-FFF2-40B4-BE49-F238E27FC236}">
                <a16:creationId xmlns:a16="http://schemas.microsoft.com/office/drawing/2014/main" id="{17871EB8-9DA4-C6C2-5872-1CEB77DC356C}"/>
              </a:ext>
            </a:extLst>
          </p:cNvPr>
          <p:cNvSpPr/>
          <p:nvPr/>
        </p:nvSpPr>
        <p:spPr bwMode="auto">
          <a:xfrm>
            <a:off x="273051" y="1753220"/>
            <a:ext cx="8596312" cy="27559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0802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Usuário</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86</a:t>
            </a:fld>
            <a:endParaRPr lang="pt-BR"/>
          </a:p>
        </p:txBody>
      </p:sp>
      <p:sp>
        <p:nvSpPr>
          <p:cNvPr id="3" name="CaixaDeTexto 2"/>
          <p:cNvSpPr txBox="1"/>
          <p:nvPr/>
        </p:nvSpPr>
        <p:spPr>
          <a:xfrm>
            <a:off x="273050" y="1418292"/>
            <a:ext cx="986167" cy="338554"/>
          </a:xfrm>
          <a:prstGeom prst="rect">
            <a:avLst/>
          </a:prstGeom>
          <a:noFill/>
        </p:spPr>
        <p:txBody>
          <a:bodyPr wrap="none" rtlCol="0">
            <a:spAutoFit/>
          </a:bodyPr>
          <a:lstStyle/>
          <a:p>
            <a:pPr algn="l"/>
            <a:r>
              <a:rPr lang="pt-BR" sz="1600" dirty="0"/>
              <a:t>Floresta</a:t>
            </a:r>
          </a:p>
        </p:txBody>
      </p:sp>
      <p:grpSp>
        <p:nvGrpSpPr>
          <p:cNvPr id="11" name="Grupo 10"/>
          <p:cNvGrpSpPr/>
          <p:nvPr/>
        </p:nvGrpSpPr>
        <p:grpSpPr>
          <a:xfrm>
            <a:off x="572135" y="4237595"/>
            <a:ext cx="8456161" cy="1610432"/>
            <a:chOff x="572135" y="4237595"/>
            <a:chExt cx="8456161" cy="1610432"/>
          </a:xfrm>
        </p:grpSpPr>
        <p:sp>
          <p:nvSpPr>
            <p:cNvPr id="9" name="Seta para a direita 8"/>
            <p:cNvSpPr/>
            <p:nvPr/>
          </p:nvSpPr>
          <p:spPr bwMode="auto">
            <a:xfrm rot="14111283">
              <a:off x="1393770" y="4309603"/>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7" name="Seta para a direita 16"/>
            <p:cNvSpPr/>
            <p:nvPr/>
          </p:nvSpPr>
          <p:spPr bwMode="auto">
            <a:xfrm rot="14111283">
              <a:off x="3037819" y="4309603"/>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8" name="Seta para a direita 17"/>
            <p:cNvSpPr/>
            <p:nvPr/>
          </p:nvSpPr>
          <p:spPr bwMode="auto">
            <a:xfrm rot="14111283">
              <a:off x="4769779" y="4309603"/>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 name="CaixaDeTexto 9"/>
            <p:cNvSpPr txBox="1"/>
            <p:nvPr/>
          </p:nvSpPr>
          <p:spPr>
            <a:xfrm>
              <a:off x="572135" y="5017030"/>
              <a:ext cx="8456161" cy="830997"/>
            </a:xfrm>
            <a:prstGeom prst="rect">
              <a:avLst/>
            </a:prstGeom>
            <a:noFill/>
          </p:spPr>
          <p:txBody>
            <a:bodyPr wrap="none" rtlCol="0">
              <a:spAutoFit/>
            </a:bodyPr>
            <a:lstStyle/>
            <a:p>
              <a:pPr algn="l"/>
              <a:r>
                <a:rPr lang="pt-BR" sz="1600" dirty="0"/>
                <a:t>Com 100 amostras apenas, não foi possível  avaliar o erro para classe floresta</a:t>
              </a:r>
            </a:p>
            <a:p>
              <a:pPr algn="l"/>
              <a:endParaRPr lang="pt-BR" sz="1600" dirty="0"/>
            </a:p>
            <a:p>
              <a:pPr algn="l"/>
              <a:r>
                <a:rPr lang="pt-BR" sz="1600" dirty="0"/>
                <a:t>Fica bem complicado “acertar” o erro numa classe tão abrangente (~70% da área total)</a:t>
              </a:r>
            </a:p>
          </p:txBody>
        </p:sp>
        <p:sp>
          <p:nvSpPr>
            <p:cNvPr id="25" name="Seta para a direita 24"/>
            <p:cNvSpPr/>
            <p:nvPr/>
          </p:nvSpPr>
          <p:spPr bwMode="auto">
            <a:xfrm rot="14111283">
              <a:off x="5273835" y="4309603"/>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
        <p:nvSpPr>
          <p:cNvPr id="4" name="CaixaDeTexto 3">
            <a:extLst>
              <a:ext uri="{FF2B5EF4-FFF2-40B4-BE49-F238E27FC236}">
                <a16:creationId xmlns:a16="http://schemas.microsoft.com/office/drawing/2014/main" id="{BFC10F86-E7C5-63D4-FDB8-3AD370451074}"/>
              </a:ext>
            </a:extLst>
          </p:cNvPr>
          <p:cNvSpPr txBox="1"/>
          <p:nvPr/>
        </p:nvSpPr>
        <p:spPr>
          <a:xfrm>
            <a:off x="431048" y="1691930"/>
            <a:ext cx="534121" cy="2596032"/>
          </a:xfrm>
          <a:prstGeom prst="rect">
            <a:avLst/>
          </a:prstGeom>
          <a:noFill/>
        </p:spPr>
        <p:txBody>
          <a:bodyPr wrap="none" rtlCol="0">
            <a:spAutoFit/>
          </a:bodyPr>
          <a:lstStyle/>
          <a:p>
            <a:pPr>
              <a:lnSpc>
                <a:spcPts val="2200"/>
              </a:lnSpc>
            </a:pPr>
            <a:r>
              <a:rPr lang="pt-BR" dirty="0">
                <a:latin typeface="Arial" panose="020B0604020202020204" pitchFamily="34" charset="0"/>
                <a:cs typeface="Arial" panose="020B0604020202020204" pitchFamily="34" charset="0"/>
              </a:rPr>
              <a:t>2%</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1,5%</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1%</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0,5%</a:t>
            </a:r>
          </a:p>
          <a:p>
            <a:pPr>
              <a:lnSpc>
                <a:spcPts val="2200"/>
              </a:lnSpc>
            </a:pPr>
            <a:endParaRPr lang="pt-BR" dirty="0">
              <a:latin typeface="Arial" panose="020B0604020202020204" pitchFamily="34" charset="0"/>
              <a:cs typeface="Arial" panose="020B0604020202020204" pitchFamily="34" charset="0"/>
            </a:endParaRPr>
          </a:p>
          <a:p>
            <a:pPr>
              <a:lnSpc>
                <a:spcPts val="2200"/>
              </a:lnSpc>
            </a:pPr>
            <a:r>
              <a:rPr lang="pt-BR" dirty="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30207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Usuário</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87</a:t>
            </a:fld>
            <a:endParaRPr lang="pt-BR"/>
          </a:p>
        </p:txBody>
      </p:sp>
      <p:sp>
        <p:nvSpPr>
          <p:cNvPr id="3" name="CaixaDeTexto 2"/>
          <p:cNvSpPr txBox="1"/>
          <p:nvPr/>
        </p:nvSpPr>
        <p:spPr>
          <a:xfrm>
            <a:off x="273050" y="1418292"/>
            <a:ext cx="986167" cy="338554"/>
          </a:xfrm>
          <a:prstGeom prst="rect">
            <a:avLst/>
          </a:prstGeom>
          <a:noFill/>
        </p:spPr>
        <p:txBody>
          <a:bodyPr wrap="none" rtlCol="0">
            <a:spAutoFit/>
          </a:bodyPr>
          <a:lstStyle/>
          <a:p>
            <a:pPr algn="l"/>
            <a:r>
              <a:rPr lang="pt-BR" sz="1600" dirty="0"/>
              <a:t>Floresta</a:t>
            </a:r>
          </a:p>
        </p:txBody>
      </p:sp>
      <p:grpSp>
        <p:nvGrpSpPr>
          <p:cNvPr id="21" name="Grupo 20"/>
          <p:cNvGrpSpPr/>
          <p:nvPr/>
        </p:nvGrpSpPr>
        <p:grpSpPr>
          <a:xfrm>
            <a:off x="572135" y="3386338"/>
            <a:ext cx="8297228" cy="2570299"/>
            <a:chOff x="572135" y="3386338"/>
            <a:chExt cx="8297228" cy="2570299"/>
          </a:xfrm>
        </p:grpSpPr>
        <p:sp>
          <p:nvSpPr>
            <p:cNvPr id="22" name="Seta para a direita 21"/>
            <p:cNvSpPr/>
            <p:nvPr/>
          </p:nvSpPr>
          <p:spPr bwMode="auto">
            <a:xfrm rot="1497288">
              <a:off x="2098336" y="3386338"/>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23" name="CaixaDeTexto 22"/>
            <p:cNvSpPr txBox="1"/>
            <p:nvPr/>
          </p:nvSpPr>
          <p:spPr>
            <a:xfrm>
              <a:off x="572135" y="4797152"/>
              <a:ext cx="8297228" cy="1159485"/>
            </a:xfrm>
            <a:prstGeom prst="rect">
              <a:avLst/>
            </a:prstGeom>
            <a:noFill/>
          </p:spPr>
          <p:txBody>
            <a:bodyPr wrap="square" rtlCol="0">
              <a:spAutoFit/>
            </a:bodyPr>
            <a:lstStyle/>
            <a:p>
              <a:pPr marL="182563" indent="-182563" algn="l">
                <a:lnSpc>
                  <a:spcPct val="150000"/>
                </a:lnSpc>
              </a:pPr>
              <a:r>
                <a:rPr lang="pt-BR" sz="1600" dirty="0"/>
                <a:t>Com o aumento do tamanho da amostra, diminui-se a incerteza e melhora-se a precisão na estimativa (mediana próximo ao real), mas ainda assim pode-se observar valores bastante atípicos (distribuição bastante assimétrica para o zero)</a:t>
              </a:r>
            </a:p>
          </p:txBody>
        </p:sp>
        <p:sp>
          <p:nvSpPr>
            <p:cNvPr id="24" name="Seta para a direita 23"/>
            <p:cNvSpPr/>
            <p:nvPr/>
          </p:nvSpPr>
          <p:spPr bwMode="auto">
            <a:xfrm rot="1497288">
              <a:off x="3731899" y="3404826"/>
              <a:ext cx="57606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pSp>
    </p:spTree>
    <p:extLst>
      <p:ext uri="{BB962C8B-B14F-4D97-AF65-F5344CB8AC3E}">
        <p14:creationId xmlns:p14="http://schemas.microsoft.com/office/powerpoint/2010/main" val="1156413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Usuário</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88</a:t>
            </a:fld>
            <a:endParaRPr lang="pt-BR"/>
          </a:p>
        </p:txBody>
      </p:sp>
      <p:sp>
        <p:nvSpPr>
          <p:cNvPr id="3" name="CaixaDeTexto 2"/>
          <p:cNvSpPr txBox="1"/>
          <p:nvPr/>
        </p:nvSpPr>
        <p:spPr>
          <a:xfrm>
            <a:off x="273050" y="1418292"/>
            <a:ext cx="904415" cy="338554"/>
          </a:xfrm>
          <a:prstGeom prst="rect">
            <a:avLst/>
          </a:prstGeom>
          <a:noFill/>
        </p:spPr>
        <p:txBody>
          <a:bodyPr wrap="none" rtlCol="0">
            <a:spAutoFit/>
          </a:bodyPr>
          <a:lstStyle/>
          <a:p>
            <a:pPr algn="l"/>
            <a:r>
              <a:rPr lang="pt-BR" sz="1600" dirty="0" err="1"/>
              <a:t>Desmat</a:t>
            </a:r>
            <a:endParaRPr lang="pt-BR" sz="1600" dirty="0"/>
          </a:p>
        </p:txBody>
      </p:sp>
      <p:sp>
        <p:nvSpPr>
          <p:cNvPr id="23" name="CaixaDeTexto 22"/>
          <p:cNvSpPr txBox="1"/>
          <p:nvPr/>
        </p:nvSpPr>
        <p:spPr>
          <a:xfrm>
            <a:off x="572135" y="4797152"/>
            <a:ext cx="8297228" cy="420821"/>
          </a:xfrm>
          <a:prstGeom prst="rect">
            <a:avLst/>
          </a:prstGeom>
          <a:noFill/>
        </p:spPr>
        <p:txBody>
          <a:bodyPr wrap="square" rtlCol="0">
            <a:spAutoFit/>
          </a:bodyPr>
          <a:lstStyle/>
          <a:p>
            <a:pPr marL="182563" indent="-182563" algn="l">
              <a:lnSpc>
                <a:spcPct val="150000"/>
              </a:lnSpc>
            </a:pPr>
            <a:r>
              <a:rPr lang="pt-BR" sz="1600" dirty="0"/>
              <a:t>Mesmo comportamento para a classe </a:t>
            </a:r>
            <a:r>
              <a:rPr lang="pt-BR" sz="1600" dirty="0" err="1"/>
              <a:t>Desmat</a:t>
            </a:r>
            <a:endParaRPr lang="pt-BR" sz="1600" dirty="0"/>
          </a:p>
        </p:txBody>
      </p:sp>
    </p:spTree>
    <p:extLst>
      <p:ext uri="{BB962C8B-B14F-4D97-AF65-F5344CB8AC3E}">
        <p14:creationId xmlns:p14="http://schemas.microsoft.com/office/powerpoint/2010/main" val="1688972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Usuário</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89</a:t>
            </a:fld>
            <a:endParaRPr lang="pt-BR"/>
          </a:p>
        </p:txBody>
      </p:sp>
      <p:sp>
        <p:nvSpPr>
          <p:cNvPr id="3" name="CaixaDeTexto 2"/>
          <p:cNvSpPr txBox="1"/>
          <p:nvPr/>
        </p:nvSpPr>
        <p:spPr>
          <a:xfrm>
            <a:off x="273050" y="1418292"/>
            <a:ext cx="657552" cy="338554"/>
          </a:xfrm>
          <a:prstGeom prst="rect">
            <a:avLst/>
          </a:prstGeom>
          <a:noFill/>
        </p:spPr>
        <p:txBody>
          <a:bodyPr wrap="none" rtlCol="0">
            <a:spAutoFit/>
          </a:bodyPr>
          <a:lstStyle/>
          <a:p>
            <a:pPr algn="l"/>
            <a:r>
              <a:rPr lang="pt-BR" sz="1600" dirty="0"/>
              <a:t>Agua</a:t>
            </a:r>
          </a:p>
        </p:txBody>
      </p:sp>
      <p:sp>
        <p:nvSpPr>
          <p:cNvPr id="23" name="CaixaDeTexto 22"/>
          <p:cNvSpPr txBox="1"/>
          <p:nvPr/>
        </p:nvSpPr>
        <p:spPr>
          <a:xfrm>
            <a:off x="572135" y="4797152"/>
            <a:ext cx="8297228" cy="1569660"/>
          </a:xfrm>
          <a:prstGeom prst="rect">
            <a:avLst/>
          </a:prstGeom>
          <a:noFill/>
        </p:spPr>
        <p:txBody>
          <a:bodyPr wrap="square" rtlCol="0">
            <a:spAutoFit/>
          </a:bodyPr>
          <a:lstStyle/>
          <a:p>
            <a:pPr marL="182563" indent="-182563" algn="l">
              <a:lnSpc>
                <a:spcPct val="150000"/>
              </a:lnSpc>
            </a:pPr>
            <a:r>
              <a:rPr lang="pt-BR" sz="1600" dirty="0"/>
              <a:t>Para classe água, os resultados são bastante variados</a:t>
            </a:r>
          </a:p>
          <a:p>
            <a:pPr marL="182563" indent="-182563" algn="l">
              <a:lnSpc>
                <a:spcPct val="150000"/>
              </a:lnSpc>
            </a:pPr>
            <a:endParaRPr lang="pt-BR" sz="1600" dirty="0"/>
          </a:p>
          <a:p>
            <a:pPr marL="182563" indent="-182563" algn="l">
              <a:lnSpc>
                <a:spcPct val="150000"/>
              </a:lnSpc>
            </a:pPr>
            <a:r>
              <a:rPr lang="pt-BR" sz="1600" dirty="0"/>
              <a:t>As estimativas são mais precisas quando usado a abordagem estratificada com mesmo número de amostras por classe</a:t>
            </a:r>
          </a:p>
        </p:txBody>
      </p:sp>
    </p:spTree>
    <p:extLst>
      <p:ext uri="{BB962C8B-B14F-4D97-AF65-F5344CB8AC3E}">
        <p14:creationId xmlns:p14="http://schemas.microsoft.com/office/powerpoint/2010/main" val="346445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pt-BR" dirty="0"/>
              <a:t>Avaliação dos Erros de Classificação</a:t>
            </a:r>
          </a:p>
        </p:txBody>
      </p:sp>
      <p:sp>
        <p:nvSpPr>
          <p:cNvPr id="14" name="CaixaDeTexto 13"/>
          <p:cNvSpPr txBox="1">
            <a:spLocks noChangeArrowheads="1"/>
          </p:cNvSpPr>
          <p:nvPr/>
        </p:nvSpPr>
        <p:spPr bwMode="auto">
          <a:xfrm>
            <a:off x="587375" y="1438905"/>
            <a:ext cx="806608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None/>
            </a:pPr>
            <a:r>
              <a:rPr lang="pt-BR" altLang="pt-BR" sz="1600" dirty="0"/>
              <a:t>Para classificadores supervisionados, as regras de decisão ou funções de pertinência são ajustadas segundo um conjunto de amostras de modo a minimizar </a:t>
            </a:r>
            <a:r>
              <a:rPr lang="pt-BR" altLang="pt-BR" sz="1600" dirty="0">
                <a:solidFill>
                  <a:srgbClr val="FF0000"/>
                </a:solidFill>
              </a:rPr>
              <a:t>erros de classificação</a:t>
            </a:r>
          </a:p>
          <a:p>
            <a:pPr eaLnBrk="1" hangingPunct="1">
              <a:spcBef>
                <a:spcPct val="0"/>
              </a:spcBef>
              <a:buFontTx/>
              <a:buNone/>
            </a:pPr>
            <a:endParaRPr lang="pt-BR" altLang="pt-BR" sz="1600" dirty="0"/>
          </a:p>
          <a:p>
            <a:pPr eaLnBrk="1" hangingPunct="1">
              <a:spcBef>
                <a:spcPct val="0"/>
              </a:spcBef>
              <a:buFontTx/>
              <a:buNone/>
            </a:pPr>
            <a:r>
              <a:rPr lang="pt-BR" altLang="pt-BR" sz="1600" dirty="0"/>
              <a:t>Numa classificação tradicional (rígida), considera-se que todo elemento (pixel ou polígono) está associado a uma única classe temática.</a:t>
            </a:r>
          </a:p>
          <a:p>
            <a:pPr eaLnBrk="1" hangingPunct="1">
              <a:spcBef>
                <a:spcPct val="0"/>
              </a:spcBef>
              <a:buFontTx/>
              <a:buNone/>
            </a:pPr>
            <a:endParaRPr lang="pt-BR" altLang="pt-BR" sz="1600" dirty="0"/>
          </a:p>
          <a:p>
            <a:pPr eaLnBrk="1" hangingPunct="1">
              <a:spcBef>
                <a:spcPct val="0"/>
              </a:spcBef>
              <a:buFontTx/>
              <a:buNone/>
            </a:pPr>
            <a:r>
              <a:rPr lang="pt-BR" altLang="pt-BR" sz="1600" dirty="0"/>
              <a:t>O erro surge sempre que esta associação diverge da </a:t>
            </a:r>
            <a:r>
              <a:rPr lang="pt-BR" altLang="pt-BR" sz="1600" dirty="0">
                <a:solidFill>
                  <a:srgbClr val="FF0000"/>
                </a:solidFill>
              </a:rPr>
              <a:t>VERDADE</a:t>
            </a:r>
            <a:r>
              <a:rPr lang="pt-BR" altLang="pt-BR" sz="1600" dirty="0"/>
              <a:t>.</a:t>
            </a:r>
          </a:p>
        </p:txBody>
      </p:sp>
      <p:grpSp>
        <p:nvGrpSpPr>
          <p:cNvPr id="4" name="Grupo 7"/>
          <p:cNvGrpSpPr>
            <a:grpSpLocks/>
          </p:cNvGrpSpPr>
          <p:nvPr/>
        </p:nvGrpSpPr>
        <p:grpSpPr bwMode="auto">
          <a:xfrm>
            <a:off x="3276600" y="3847777"/>
            <a:ext cx="1798638" cy="2133600"/>
            <a:chOff x="776288" y="4152920"/>
            <a:chExt cx="1798637" cy="2133600"/>
          </a:xfrm>
        </p:grpSpPr>
        <p:sp>
          <p:nvSpPr>
            <p:cNvPr id="7179" name="CaixaDeTexto 45"/>
            <p:cNvSpPr txBox="1">
              <a:spLocks noChangeArrowheads="1"/>
            </p:cNvSpPr>
            <p:nvPr/>
          </p:nvSpPr>
          <p:spPr bwMode="auto">
            <a:xfrm>
              <a:off x="1357313" y="6010295"/>
              <a:ext cx="542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200"/>
                <a:t>mapa</a:t>
              </a:r>
            </a:p>
          </p:txBody>
        </p:sp>
        <p:pic>
          <p:nvPicPr>
            <p:cNvPr id="718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4152920"/>
              <a:ext cx="17986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upo 8"/>
          <p:cNvGrpSpPr>
            <a:grpSpLocks/>
          </p:cNvGrpSpPr>
          <p:nvPr/>
        </p:nvGrpSpPr>
        <p:grpSpPr bwMode="auto">
          <a:xfrm>
            <a:off x="4691063" y="3789040"/>
            <a:ext cx="2689249" cy="663575"/>
            <a:chOff x="3419872" y="4017764"/>
            <a:chExt cx="2689593" cy="664263"/>
          </a:xfrm>
        </p:grpSpPr>
        <p:sp>
          <p:nvSpPr>
            <p:cNvPr id="7176" name="Retângulo 1"/>
            <p:cNvSpPr>
              <a:spLocks noChangeArrowheads="1"/>
            </p:cNvSpPr>
            <p:nvPr/>
          </p:nvSpPr>
          <p:spPr bwMode="auto">
            <a:xfrm>
              <a:off x="3419872" y="4581128"/>
              <a:ext cx="102945" cy="100899"/>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endParaRPr lang="pt-BR" altLang="pt-BR" sz="1100"/>
            </a:p>
          </p:txBody>
        </p:sp>
        <p:cxnSp>
          <p:nvCxnSpPr>
            <p:cNvPr id="7177" name="Conector de seta reta 6"/>
            <p:cNvCxnSpPr>
              <a:cxnSpLocks noChangeShapeType="1"/>
            </p:cNvCxnSpPr>
            <p:nvPr/>
          </p:nvCxnSpPr>
          <p:spPr bwMode="auto">
            <a:xfrm flipV="1">
              <a:off x="3471344" y="4365104"/>
              <a:ext cx="812624" cy="26647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178" name="CaixaDeTexto 7"/>
            <p:cNvSpPr txBox="1">
              <a:spLocks noChangeArrowheads="1"/>
            </p:cNvSpPr>
            <p:nvPr/>
          </p:nvSpPr>
          <p:spPr bwMode="auto">
            <a:xfrm>
              <a:off x="4315155" y="4017764"/>
              <a:ext cx="1794310" cy="58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algn="ctr" eaLnBrk="1" hangingPunct="1">
                <a:spcBef>
                  <a:spcPct val="0"/>
                </a:spcBef>
                <a:buFontTx/>
                <a:buNone/>
              </a:pPr>
              <a:r>
                <a:rPr lang="pt-BR" altLang="pt-BR" sz="1600" dirty="0"/>
                <a:t>certo ou errado?</a:t>
              </a:r>
            </a:p>
            <a:p>
              <a:pPr algn="ctr" eaLnBrk="1" hangingPunct="1">
                <a:spcBef>
                  <a:spcPct val="0"/>
                </a:spcBef>
                <a:buFontTx/>
                <a:buNone/>
              </a:pPr>
              <a:r>
                <a:rPr lang="pt-BR" altLang="pt-BR" sz="1600" dirty="0"/>
                <a:t>quão certo está?</a:t>
              </a:r>
            </a:p>
          </p:txBody>
        </p:sp>
      </p:grpSp>
      <p:sp>
        <p:nvSpPr>
          <p:cNvPr id="13" name="CaixaDeTexto 12"/>
          <p:cNvSpPr txBox="1">
            <a:spLocks noChangeArrowheads="1"/>
          </p:cNvSpPr>
          <p:nvPr/>
        </p:nvSpPr>
        <p:spPr bwMode="auto">
          <a:xfrm>
            <a:off x="587375" y="6165304"/>
            <a:ext cx="8066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har char="•"/>
              <a:defRPr sz="2800">
                <a:solidFill>
                  <a:schemeClr val="tx1"/>
                </a:solidFill>
                <a:latin typeface="Comic Sans MS" pitchFamily="66" charset="0"/>
              </a:defRPr>
            </a:lvl1pPr>
            <a:lvl2pPr marL="742950" indent="-285750" algn="l" eaLnBrk="0" hangingPunct="0">
              <a:spcBef>
                <a:spcPct val="20000"/>
              </a:spcBef>
              <a:buChar char="–"/>
              <a:defRPr sz="2400">
                <a:solidFill>
                  <a:schemeClr val="tx1"/>
                </a:solidFill>
                <a:latin typeface="Comic Sans MS" pitchFamily="66" charset="0"/>
              </a:defRPr>
            </a:lvl2pPr>
            <a:lvl3pPr marL="1143000" indent="-228600" algn="l" eaLnBrk="0" hangingPunct="0">
              <a:spcBef>
                <a:spcPct val="20000"/>
              </a:spcBef>
              <a:buChar char="•"/>
              <a:defRPr sz="2000">
                <a:solidFill>
                  <a:schemeClr val="tx1"/>
                </a:solidFill>
                <a:latin typeface="Comic Sans MS" pitchFamily="66" charset="0"/>
              </a:defRPr>
            </a:lvl3pPr>
            <a:lvl4pPr marL="1600200" indent="-228600" algn="l" eaLnBrk="0" hangingPunct="0">
              <a:spcBef>
                <a:spcPct val="20000"/>
              </a:spcBef>
              <a:buChar char="–"/>
              <a:defRPr sz="2000">
                <a:solidFill>
                  <a:schemeClr val="tx1"/>
                </a:solidFill>
                <a:latin typeface="Comic Sans MS" pitchFamily="66" charset="0"/>
              </a:defRPr>
            </a:lvl4pPr>
            <a:lvl5pPr marL="2057400" indent="-228600" algn="l" eaLnBrk="0" hangingPunct="0">
              <a:spcBef>
                <a:spcPct val="20000"/>
              </a:spcBef>
              <a:buChar char="»"/>
              <a:defRPr sz="2000">
                <a:solidFill>
                  <a:schemeClr val="tx1"/>
                </a:solidFill>
                <a:latin typeface="Comic Sans MS" pitchFamily="66" charset="0"/>
              </a:defRPr>
            </a:lvl5pPr>
            <a:lvl6pPr marL="2514600" indent="-228600" eaLnBrk="0" fontAlgn="base" hangingPunct="0">
              <a:spcBef>
                <a:spcPct val="20000"/>
              </a:spcBef>
              <a:spcAft>
                <a:spcPct val="0"/>
              </a:spcAft>
              <a:buChar char="»"/>
              <a:defRPr sz="2000">
                <a:solidFill>
                  <a:schemeClr val="tx1"/>
                </a:solidFill>
                <a:latin typeface="Comic Sans MS" pitchFamily="66" charset="0"/>
              </a:defRPr>
            </a:lvl6pPr>
            <a:lvl7pPr marL="2971800" indent="-228600" eaLnBrk="0" fontAlgn="base" hangingPunct="0">
              <a:spcBef>
                <a:spcPct val="20000"/>
              </a:spcBef>
              <a:spcAft>
                <a:spcPct val="0"/>
              </a:spcAft>
              <a:buChar char="»"/>
              <a:defRPr sz="2000">
                <a:solidFill>
                  <a:schemeClr val="tx1"/>
                </a:solidFill>
                <a:latin typeface="Comic Sans MS" pitchFamily="66" charset="0"/>
              </a:defRPr>
            </a:lvl7pPr>
            <a:lvl8pPr marL="3429000" indent="-228600" eaLnBrk="0" fontAlgn="base" hangingPunct="0">
              <a:spcBef>
                <a:spcPct val="20000"/>
              </a:spcBef>
              <a:spcAft>
                <a:spcPct val="0"/>
              </a:spcAft>
              <a:buChar char="»"/>
              <a:defRPr sz="2000">
                <a:solidFill>
                  <a:schemeClr val="tx1"/>
                </a:solidFill>
                <a:latin typeface="Comic Sans MS" pitchFamily="66" charset="0"/>
              </a:defRPr>
            </a:lvl8pPr>
            <a:lvl9pPr marL="3886200" indent="-228600" eaLnBrk="0" fontAlgn="base" hangingPunct="0">
              <a:spcBef>
                <a:spcPct val="20000"/>
              </a:spcBef>
              <a:spcAft>
                <a:spcPct val="0"/>
              </a:spcAft>
              <a:buChar char="»"/>
              <a:defRPr sz="2000">
                <a:solidFill>
                  <a:schemeClr val="tx1"/>
                </a:solidFill>
                <a:latin typeface="Comic Sans MS" pitchFamily="66" charset="0"/>
              </a:defRPr>
            </a:lvl9pPr>
          </a:lstStyle>
          <a:p>
            <a:pPr eaLnBrk="1" hangingPunct="1">
              <a:spcBef>
                <a:spcPct val="0"/>
              </a:spcBef>
              <a:buFontTx/>
              <a:buNone/>
            </a:pPr>
            <a:r>
              <a:rPr lang="pt-BR" altLang="pt-BR" sz="1600" dirty="0"/>
              <a:t>A </a:t>
            </a:r>
            <a:r>
              <a:rPr lang="pt-BR" altLang="pt-BR" sz="1600" dirty="0">
                <a:solidFill>
                  <a:srgbClr val="FF0000"/>
                </a:solidFill>
              </a:rPr>
              <a:t>VERDADE</a:t>
            </a:r>
            <a:r>
              <a:rPr lang="pt-BR" altLang="pt-BR" sz="1600" dirty="0"/>
              <a:t>, muitas vezes, representa apenas uma </a:t>
            </a:r>
            <a:r>
              <a:rPr lang="pt-BR" altLang="pt-BR" sz="1600" dirty="0">
                <a:solidFill>
                  <a:srgbClr val="FF0000"/>
                </a:solidFill>
              </a:rPr>
              <a:t>REFERÊNCIA</a:t>
            </a:r>
            <a:r>
              <a:rPr lang="pt-BR" altLang="pt-BR" sz="1600" dirty="0"/>
              <a:t> (resultado ideal).</a:t>
            </a:r>
          </a:p>
        </p:txBody>
      </p:sp>
      <p:sp>
        <p:nvSpPr>
          <p:cNvPr id="2" name="Espaço Reservado para Número de Slide 1"/>
          <p:cNvSpPr>
            <a:spLocks noGrp="1"/>
          </p:cNvSpPr>
          <p:nvPr>
            <p:ph type="sldNum" sz="quarter" idx="12"/>
          </p:nvPr>
        </p:nvSpPr>
        <p:spPr/>
        <p:txBody>
          <a:bodyPr/>
          <a:lstStyle/>
          <a:p>
            <a:pPr>
              <a:defRPr/>
            </a:pPr>
            <a:fld id="{F9816199-DF7A-4213-8DD8-46ADEAA4B465}" type="slidenum">
              <a:rPr lang="pt-BR"/>
              <a:pPr>
                <a:defRPr/>
              </a:pPr>
              <a:t>9</a:t>
            </a:fld>
            <a:endParaRPr lang="pt-BR"/>
          </a:p>
        </p:txBody>
      </p:sp>
    </p:spTree>
    <p:extLst>
      <p:ext uri="{BB962C8B-B14F-4D97-AF65-F5344CB8AC3E}">
        <p14:creationId xmlns:p14="http://schemas.microsoft.com/office/powerpoint/2010/main" val="37208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Produtor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90</a:t>
            </a:fld>
            <a:endParaRPr lang="pt-BR"/>
          </a:p>
        </p:txBody>
      </p:sp>
      <p:sp>
        <p:nvSpPr>
          <p:cNvPr id="3" name="CaixaDeTexto 2"/>
          <p:cNvSpPr txBox="1"/>
          <p:nvPr/>
        </p:nvSpPr>
        <p:spPr>
          <a:xfrm>
            <a:off x="273050" y="1418292"/>
            <a:ext cx="986167" cy="338554"/>
          </a:xfrm>
          <a:prstGeom prst="rect">
            <a:avLst/>
          </a:prstGeom>
          <a:noFill/>
        </p:spPr>
        <p:txBody>
          <a:bodyPr wrap="none" rtlCol="0">
            <a:spAutoFit/>
          </a:bodyPr>
          <a:lstStyle/>
          <a:p>
            <a:pPr algn="l"/>
            <a:r>
              <a:rPr lang="pt-BR" sz="1600" dirty="0"/>
              <a:t>Floresta</a:t>
            </a:r>
          </a:p>
        </p:txBody>
      </p:sp>
      <p:grpSp>
        <p:nvGrpSpPr>
          <p:cNvPr id="5" name="Grupo 4"/>
          <p:cNvGrpSpPr/>
          <p:nvPr/>
        </p:nvGrpSpPr>
        <p:grpSpPr>
          <a:xfrm>
            <a:off x="2710765" y="4632445"/>
            <a:ext cx="6158598" cy="1974391"/>
            <a:chOff x="2710765" y="4632445"/>
            <a:chExt cx="6158598" cy="1974391"/>
          </a:xfrm>
        </p:grpSpPr>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765" y="4632445"/>
              <a:ext cx="6158598" cy="1974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ixaDeTexto 3"/>
            <p:cNvSpPr txBox="1"/>
            <p:nvPr/>
          </p:nvSpPr>
          <p:spPr>
            <a:xfrm>
              <a:off x="5604951" y="4941168"/>
              <a:ext cx="1316386" cy="276999"/>
            </a:xfrm>
            <a:prstGeom prst="rect">
              <a:avLst/>
            </a:prstGeom>
            <a:noFill/>
          </p:spPr>
          <p:txBody>
            <a:bodyPr wrap="none" rtlCol="0">
              <a:spAutoFit/>
            </a:bodyPr>
            <a:lstStyle/>
            <a:p>
              <a:pPr algn="l"/>
              <a:r>
                <a:rPr lang="pt-BR" dirty="0"/>
                <a:t>Erro do Usuário</a:t>
              </a:r>
            </a:p>
          </p:txBody>
        </p:sp>
      </p:grpSp>
      <p:sp>
        <p:nvSpPr>
          <p:cNvPr id="6" name="Elipse 5"/>
          <p:cNvSpPr/>
          <p:nvPr/>
        </p:nvSpPr>
        <p:spPr bwMode="auto">
          <a:xfrm>
            <a:off x="4355976" y="1756846"/>
            <a:ext cx="2016224" cy="287559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5" name="CaixaDeTexto 14"/>
          <p:cNvSpPr txBox="1"/>
          <p:nvPr/>
        </p:nvSpPr>
        <p:spPr>
          <a:xfrm>
            <a:off x="241343" y="4674622"/>
            <a:ext cx="2354734" cy="338554"/>
          </a:xfrm>
          <a:prstGeom prst="rect">
            <a:avLst/>
          </a:prstGeom>
          <a:noFill/>
        </p:spPr>
        <p:txBody>
          <a:bodyPr wrap="square" rtlCol="0">
            <a:spAutoFit/>
          </a:bodyPr>
          <a:lstStyle/>
          <a:p>
            <a:pPr marL="177800" indent="-177800" algn="l"/>
            <a:r>
              <a:rPr lang="pt-BR" sz="1600" dirty="0"/>
              <a:t>Como explicar isso?</a:t>
            </a:r>
          </a:p>
        </p:txBody>
      </p:sp>
    </p:spTree>
    <p:extLst>
      <p:ext uri="{BB962C8B-B14F-4D97-AF65-F5344CB8AC3E}">
        <p14:creationId xmlns:p14="http://schemas.microsoft.com/office/powerpoint/2010/main" val="31917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Produtor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91</a:t>
            </a:fld>
            <a:endParaRPr lang="pt-BR"/>
          </a:p>
        </p:txBody>
      </p:sp>
      <p:sp>
        <p:nvSpPr>
          <p:cNvPr id="3" name="CaixaDeTexto 2"/>
          <p:cNvSpPr txBox="1"/>
          <p:nvPr/>
        </p:nvSpPr>
        <p:spPr>
          <a:xfrm>
            <a:off x="273050" y="1418292"/>
            <a:ext cx="986167" cy="338554"/>
          </a:xfrm>
          <a:prstGeom prst="rect">
            <a:avLst/>
          </a:prstGeom>
          <a:noFill/>
        </p:spPr>
        <p:txBody>
          <a:bodyPr wrap="none" rtlCol="0">
            <a:spAutoFit/>
          </a:bodyPr>
          <a:lstStyle/>
          <a:p>
            <a:pPr algn="l"/>
            <a:r>
              <a:rPr lang="pt-BR" sz="1600" dirty="0"/>
              <a:t>Floresta</a:t>
            </a:r>
          </a:p>
        </p:txBody>
      </p:sp>
      <p:sp>
        <p:nvSpPr>
          <p:cNvPr id="6" name="Elipse 5"/>
          <p:cNvSpPr/>
          <p:nvPr/>
        </p:nvSpPr>
        <p:spPr bwMode="auto">
          <a:xfrm>
            <a:off x="4355976" y="1756846"/>
            <a:ext cx="2016224" cy="287559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graphicFrame>
        <p:nvGraphicFramePr>
          <p:cNvPr id="12" name="Tabela 11"/>
          <p:cNvGraphicFramePr>
            <a:graphicFrameLocks noGrp="1"/>
          </p:cNvGraphicFramePr>
          <p:nvPr>
            <p:extLst>
              <p:ext uri="{D42A27DB-BD31-4B8C-83A1-F6EECF244321}">
                <p14:modId xmlns:p14="http://schemas.microsoft.com/office/powerpoint/2010/main" val="667346225"/>
              </p:ext>
            </p:extLst>
          </p:nvPr>
        </p:nvGraphicFramePr>
        <p:xfrm>
          <a:off x="273050" y="5049368"/>
          <a:ext cx="4140001" cy="1692000"/>
        </p:xfrm>
        <a:graphic>
          <a:graphicData uri="http://schemas.openxmlformats.org/drawingml/2006/table">
            <a:tbl>
              <a:tblPr/>
              <a:tblGrid>
                <a:gridCol w="318456">
                  <a:extLst>
                    <a:ext uri="{9D8B030D-6E8A-4147-A177-3AD203B41FA5}">
                      <a16:colId xmlns:a16="http://schemas.microsoft.com/office/drawing/2014/main" val="20000"/>
                    </a:ext>
                  </a:extLst>
                </a:gridCol>
                <a:gridCol w="764309">
                  <a:extLst>
                    <a:ext uri="{9D8B030D-6E8A-4147-A177-3AD203B41FA5}">
                      <a16:colId xmlns:a16="http://schemas.microsoft.com/office/drawing/2014/main" val="20001"/>
                    </a:ext>
                  </a:extLst>
                </a:gridCol>
                <a:gridCol w="764309">
                  <a:extLst>
                    <a:ext uri="{9D8B030D-6E8A-4147-A177-3AD203B41FA5}">
                      <a16:colId xmlns:a16="http://schemas.microsoft.com/office/drawing/2014/main" val="20002"/>
                    </a:ext>
                  </a:extLst>
                </a:gridCol>
                <a:gridCol w="764309">
                  <a:extLst>
                    <a:ext uri="{9D8B030D-6E8A-4147-A177-3AD203B41FA5}">
                      <a16:colId xmlns:a16="http://schemas.microsoft.com/office/drawing/2014/main" val="20003"/>
                    </a:ext>
                  </a:extLst>
                </a:gridCol>
                <a:gridCol w="764309">
                  <a:extLst>
                    <a:ext uri="{9D8B030D-6E8A-4147-A177-3AD203B41FA5}">
                      <a16:colId xmlns:a16="http://schemas.microsoft.com/office/drawing/2014/main" val="20004"/>
                    </a:ext>
                  </a:extLst>
                </a:gridCol>
                <a:gridCol w="764309">
                  <a:extLst>
                    <a:ext uri="{9D8B030D-6E8A-4147-A177-3AD203B41FA5}">
                      <a16:colId xmlns:a16="http://schemas.microsoft.com/office/drawing/2014/main" val="20005"/>
                    </a:ext>
                  </a:extLst>
                </a:gridCol>
              </a:tblGrid>
              <a:tr h="282000">
                <a:tc>
                  <a:txBody>
                    <a:bodyPr/>
                    <a:lstStyle/>
                    <a:p>
                      <a:pPr algn="l" fontAlgn="b"/>
                      <a:endParaRPr lang="pt-BR" sz="16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pt-BR" sz="1600" b="0" i="0" u="none" strike="noStrike">
                          <a:solidFill>
                            <a:srgbClr val="000000"/>
                          </a:solidFill>
                          <a:effectLst/>
                          <a:latin typeface="Calibri"/>
                        </a:rPr>
                        <a:t>Referência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a:txBody>
                    <a:bodyPr/>
                    <a:lstStyle/>
                    <a:p>
                      <a:pPr algn="l" fontAlgn="b"/>
                      <a:endParaRPr lang="pt-BR" sz="16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282000">
                <a:tc>
                  <a:txBody>
                    <a:bodyPr/>
                    <a:lstStyle/>
                    <a:p>
                      <a:pPr algn="l" fontAlgn="b"/>
                      <a:endParaRPr lang="pt-BR" sz="16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Floresta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dirty="0" err="1">
                          <a:solidFill>
                            <a:srgbClr val="000000"/>
                          </a:solidFill>
                          <a:effectLst/>
                          <a:latin typeface="Calibri"/>
                        </a:rPr>
                        <a:t>Desmat</a:t>
                      </a:r>
                      <a:endParaRPr lang="pt-BR" sz="16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Agua</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pt-BR" sz="16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2000">
                <a:tc rowSpan="3">
                  <a:txBody>
                    <a:bodyPr/>
                    <a:lstStyle/>
                    <a:p>
                      <a:pPr algn="ctr" fontAlgn="ctr"/>
                      <a:r>
                        <a:rPr lang="pt-BR" sz="1600" b="0" i="0" u="none" strike="noStrike">
                          <a:solidFill>
                            <a:srgbClr val="000000"/>
                          </a:solidFill>
                          <a:effectLst/>
                          <a:latin typeface="Calibri"/>
                        </a:rPr>
                        <a:t>Class</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600" b="0" i="0" u="none" strike="noStrike">
                          <a:solidFill>
                            <a:srgbClr val="000000"/>
                          </a:solidFill>
                          <a:effectLst/>
                          <a:latin typeface="Calibri"/>
                        </a:rPr>
                        <a:t>Floresta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u="none" strike="noStrike" dirty="0">
                          <a:effectLst/>
                        </a:rPr>
                        <a:t>332</a:t>
                      </a:r>
                      <a:endParaRPr lang="pt-BR"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u="none" strike="noStrike" dirty="0">
                          <a:effectLst/>
                        </a:rPr>
                        <a:t>1</a:t>
                      </a:r>
                      <a:endParaRPr lang="pt-BR" sz="14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u="none" strike="noStrike" dirty="0">
                          <a:effectLst/>
                        </a:rPr>
                        <a:t>0</a:t>
                      </a:r>
                      <a:endParaRPr lang="pt-BR" sz="14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u="none" strike="noStrike">
                          <a:effectLst/>
                        </a:rPr>
                        <a:t>333</a:t>
                      </a:r>
                      <a:endParaRPr lang="pt-BR"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82000">
                <a:tc vMerge="1">
                  <a:txBody>
                    <a:bodyPr/>
                    <a:lstStyle/>
                    <a:p>
                      <a:endParaRPr lang="pt-BR"/>
                    </a:p>
                  </a:txBody>
                  <a:tcPr/>
                </a:tc>
                <a:tc>
                  <a:txBody>
                    <a:bodyPr/>
                    <a:lstStyle/>
                    <a:p>
                      <a:pPr algn="ctr" fontAlgn="b"/>
                      <a:r>
                        <a:rPr lang="pt-BR" sz="1600" b="0" i="0" u="none" strike="noStrike">
                          <a:solidFill>
                            <a:srgbClr val="000000"/>
                          </a:solidFill>
                          <a:effectLst/>
                          <a:latin typeface="Calibri"/>
                        </a:rPr>
                        <a:t>Desmat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400" u="none" strike="noStrike" dirty="0">
                          <a:effectLst/>
                        </a:rPr>
                        <a:t>4</a:t>
                      </a:r>
                      <a:endParaRPr lang="pt-BR"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pt-BR" sz="1400" u="none" strike="noStrike" dirty="0">
                          <a:effectLst/>
                        </a:rPr>
                        <a:t>327</a:t>
                      </a:r>
                      <a:endParaRPr lang="pt-BR" sz="14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pt-BR" sz="1400" u="none" strike="noStrike" dirty="0">
                          <a:effectLst/>
                        </a:rPr>
                        <a:t>2</a:t>
                      </a:r>
                      <a:endParaRPr lang="pt-BR" sz="14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1400" u="none" strike="noStrike">
                          <a:effectLst/>
                        </a:rPr>
                        <a:t>333</a:t>
                      </a:r>
                      <a:endParaRPr lang="pt-BR"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82000">
                <a:tc vMerge="1">
                  <a:txBody>
                    <a:bodyPr/>
                    <a:lstStyle/>
                    <a:p>
                      <a:endParaRPr lang="pt-BR"/>
                    </a:p>
                  </a:txBody>
                  <a:tcPr/>
                </a:tc>
                <a:tc>
                  <a:txBody>
                    <a:bodyPr/>
                    <a:lstStyle/>
                    <a:p>
                      <a:pPr algn="ctr" fontAlgn="b"/>
                      <a:r>
                        <a:rPr lang="pt-BR" sz="1600" b="0" i="0" u="none" strike="noStrike">
                          <a:solidFill>
                            <a:srgbClr val="000000"/>
                          </a:solidFill>
                          <a:effectLst/>
                          <a:latin typeface="Calibri"/>
                        </a:rPr>
                        <a:t>Agua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a:effectLst/>
                        </a:rPr>
                        <a:t>12</a:t>
                      </a:r>
                      <a:endParaRPr lang="pt-BR"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dirty="0">
                          <a:effectLst/>
                        </a:rPr>
                        <a:t>5</a:t>
                      </a:r>
                      <a:endParaRPr lang="pt-BR" sz="1400" b="0" i="0" u="none" strike="noStrike" dirty="0">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dirty="0">
                          <a:effectLst/>
                        </a:rPr>
                        <a:t>316</a:t>
                      </a:r>
                      <a:endParaRPr lang="pt-BR" sz="14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dirty="0">
                          <a:effectLst/>
                        </a:rPr>
                        <a:t>333</a:t>
                      </a:r>
                      <a:endParaRPr lang="pt-BR"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2000">
                <a:tc>
                  <a:txBody>
                    <a:bodyPr/>
                    <a:lstStyle/>
                    <a:p>
                      <a:pPr algn="l" fontAlgn="b"/>
                      <a:endParaRPr lang="pt-BR" sz="16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pt-BR" sz="16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400" u="none" strike="noStrike">
                          <a:effectLst/>
                        </a:rPr>
                        <a:t>348</a:t>
                      </a:r>
                      <a:endParaRPr lang="pt-BR"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a:effectLst/>
                        </a:rPr>
                        <a:t>333</a:t>
                      </a:r>
                      <a:endParaRPr lang="pt-BR" sz="14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dirty="0">
                          <a:effectLst/>
                        </a:rPr>
                        <a:t>318</a:t>
                      </a:r>
                      <a:endParaRPr lang="pt-BR" sz="14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u="none" strike="noStrike" dirty="0">
                          <a:effectLst/>
                        </a:rPr>
                        <a:t>999</a:t>
                      </a:r>
                      <a:endParaRPr lang="pt-BR"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CaixaDeTexto 12"/>
          <p:cNvSpPr txBox="1"/>
          <p:nvPr/>
        </p:nvSpPr>
        <p:spPr>
          <a:xfrm>
            <a:off x="241343" y="4674622"/>
            <a:ext cx="2354734" cy="338554"/>
          </a:xfrm>
          <a:prstGeom prst="rect">
            <a:avLst/>
          </a:prstGeom>
          <a:noFill/>
        </p:spPr>
        <p:txBody>
          <a:bodyPr wrap="square" rtlCol="0">
            <a:spAutoFit/>
          </a:bodyPr>
          <a:lstStyle/>
          <a:p>
            <a:pPr marL="177800" indent="-177800" algn="l"/>
            <a:r>
              <a:rPr lang="pt-BR" sz="1600" dirty="0"/>
              <a:t>Exemplo de simulação:</a:t>
            </a:r>
          </a:p>
        </p:txBody>
      </p:sp>
      <p:sp>
        <p:nvSpPr>
          <p:cNvPr id="14" name="Elipse 13"/>
          <p:cNvSpPr/>
          <p:nvPr/>
        </p:nvSpPr>
        <p:spPr bwMode="auto">
          <a:xfrm>
            <a:off x="1470508" y="6216841"/>
            <a:ext cx="504471" cy="2633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9" name="CaixaDeTexto 18"/>
          <p:cNvSpPr txBox="1"/>
          <p:nvPr/>
        </p:nvSpPr>
        <p:spPr>
          <a:xfrm>
            <a:off x="4788023" y="4653136"/>
            <a:ext cx="4081339" cy="2062103"/>
          </a:xfrm>
          <a:prstGeom prst="rect">
            <a:avLst/>
          </a:prstGeom>
          <a:noFill/>
        </p:spPr>
        <p:txBody>
          <a:bodyPr wrap="square" rtlCol="0">
            <a:spAutoFit/>
          </a:bodyPr>
          <a:lstStyle/>
          <a:p>
            <a:pPr marL="177800" indent="-177800" algn="l"/>
            <a:r>
              <a:rPr lang="pt-BR" sz="1600" dirty="0"/>
              <a:t>Erro do usuário real da classe água é bem maior que o erro do produtor real!</a:t>
            </a:r>
          </a:p>
          <a:p>
            <a:pPr marL="177800" indent="-177800" algn="l"/>
            <a:endParaRPr lang="pt-BR" sz="1600" dirty="0"/>
          </a:p>
          <a:p>
            <a:pPr marL="177800" indent="-177800" algn="l"/>
            <a:r>
              <a:rPr lang="pt-BR" sz="1600" dirty="0"/>
              <a:t>Erro Produtor = 1,80%</a:t>
            </a:r>
          </a:p>
          <a:p>
            <a:pPr marL="177800" indent="-177800" algn="l"/>
            <a:r>
              <a:rPr lang="pt-BR" sz="1600" dirty="0"/>
              <a:t>Erro Usuário = 3,94%</a:t>
            </a:r>
          </a:p>
          <a:p>
            <a:pPr marL="177800" indent="-177800" algn="l"/>
            <a:endParaRPr lang="pt-BR" sz="1600" dirty="0"/>
          </a:p>
          <a:p>
            <a:pPr marL="177800" indent="-177800" algn="l"/>
            <a:r>
              <a:rPr lang="pt-BR" sz="1600" dirty="0"/>
              <a:t>Ao amostrar mais esta classe, amostrou-se também mais erros dessa classe.</a:t>
            </a:r>
          </a:p>
        </p:txBody>
      </p:sp>
    </p:spTree>
    <p:extLst>
      <p:ext uri="{BB962C8B-B14F-4D97-AF65-F5344CB8AC3E}">
        <p14:creationId xmlns:p14="http://schemas.microsoft.com/office/powerpoint/2010/main" val="34155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Produtor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92</a:t>
            </a:fld>
            <a:endParaRPr lang="pt-BR"/>
          </a:p>
        </p:txBody>
      </p:sp>
      <p:sp>
        <p:nvSpPr>
          <p:cNvPr id="3" name="CaixaDeTexto 2"/>
          <p:cNvSpPr txBox="1"/>
          <p:nvPr/>
        </p:nvSpPr>
        <p:spPr>
          <a:xfrm>
            <a:off x="273050" y="1418292"/>
            <a:ext cx="904415" cy="338554"/>
          </a:xfrm>
          <a:prstGeom prst="rect">
            <a:avLst/>
          </a:prstGeom>
          <a:noFill/>
        </p:spPr>
        <p:txBody>
          <a:bodyPr wrap="none" rtlCol="0">
            <a:spAutoFit/>
          </a:bodyPr>
          <a:lstStyle/>
          <a:p>
            <a:pPr algn="l"/>
            <a:r>
              <a:rPr lang="pt-BR" sz="1600" dirty="0" err="1"/>
              <a:t>Desmat</a:t>
            </a:r>
            <a:endParaRPr lang="pt-BR" sz="1600" dirty="0"/>
          </a:p>
        </p:txBody>
      </p:sp>
      <p:sp>
        <p:nvSpPr>
          <p:cNvPr id="15" name="CaixaDeTexto 14"/>
          <p:cNvSpPr txBox="1"/>
          <p:nvPr/>
        </p:nvSpPr>
        <p:spPr>
          <a:xfrm>
            <a:off x="241342" y="4674622"/>
            <a:ext cx="8723145" cy="584775"/>
          </a:xfrm>
          <a:prstGeom prst="rect">
            <a:avLst/>
          </a:prstGeom>
          <a:noFill/>
        </p:spPr>
        <p:txBody>
          <a:bodyPr wrap="square" rtlCol="0">
            <a:spAutoFit/>
          </a:bodyPr>
          <a:lstStyle/>
          <a:p>
            <a:pPr marL="177800" indent="-177800" algn="l"/>
            <a:r>
              <a:rPr lang="pt-BR" sz="1600" dirty="0"/>
              <a:t>Também foi prejudicado na abordagem estratificada com mesmo tamanho de amostra para todas as classes! </a:t>
            </a:r>
          </a:p>
        </p:txBody>
      </p:sp>
      <p:sp>
        <p:nvSpPr>
          <p:cNvPr id="16" name="Elipse 15"/>
          <p:cNvSpPr/>
          <p:nvPr/>
        </p:nvSpPr>
        <p:spPr bwMode="auto">
          <a:xfrm>
            <a:off x="4355976" y="1756846"/>
            <a:ext cx="2016224" cy="287559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1123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Erros do Produtor</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93</a:t>
            </a:fld>
            <a:endParaRPr lang="pt-BR"/>
          </a:p>
        </p:txBody>
      </p:sp>
      <p:sp>
        <p:nvSpPr>
          <p:cNvPr id="3" name="CaixaDeTexto 2"/>
          <p:cNvSpPr txBox="1"/>
          <p:nvPr/>
        </p:nvSpPr>
        <p:spPr>
          <a:xfrm>
            <a:off x="273050" y="1418292"/>
            <a:ext cx="657552" cy="338554"/>
          </a:xfrm>
          <a:prstGeom prst="rect">
            <a:avLst/>
          </a:prstGeom>
          <a:noFill/>
        </p:spPr>
        <p:txBody>
          <a:bodyPr wrap="none" rtlCol="0">
            <a:spAutoFit/>
          </a:bodyPr>
          <a:lstStyle/>
          <a:p>
            <a:pPr algn="l"/>
            <a:r>
              <a:rPr lang="pt-BR" sz="1600" dirty="0"/>
              <a:t>Agua</a:t>
            </a:r>
          </a:p>
        </p:txBody>
      </p:sp>
      <p:sp>
        <p:nvSpPr>
          <p:cNvPr id="7" name="Elipse 6"/>
          <p:cNvSpPr/>
          <p:nvPr/>
        </p:nvSpPr>
        <p:spPr bwMode="auto">
          <a:xfrm>
            <a:off x="5508104" y="3501009"/>
            <a:ext cx="1008112" cy="100811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 name="CaixaDeTexto 7"/>
          <p:cNvSpPr txBox="1"/>
          <p:nvPr/>
        </p:nvSpPr>
        <p:spPr>
          <a:xfrm>
            <a:off x="241342" y="4674622"/>
            <a:ext cx="8723145" cy="338554"/>
          </a:xfrm>
          <a:prstGeom prst="rect">
            <a:avLst/>
          </a:prstGeom>
          <a:noFill/>
        </p:spPr>
        <p:txBody>
          <a:bodyPr wrap="square" rtlCol="0">
            <a:spAutoFit/>
          </a:bodyPr>
          <a:lstStyle/>
          <a:p>
            <a:pPr marL="177800" indent="-177800" algn="l"/>
            <a:r>
              <a:rPr lang="pt-BR" sz="1600" dirty="0"/>
              <a:t>Diminuiu a variabilidade mas também subestimou o erro do produtor para essa classe</a:t>
            </a:r>
          </a:p>
        </p:txBody>
      </p:sp>
    </p:spTree>
    <p:extLst>
      <p:ext uri="{BB962C8B-B14F-4D97-AF65-F5344CB8AC3E}">
        <p14:creationId xmlns:p14="http://schemas.microsoft.com/office/powerpoint/2010/main" val="1604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Exatidão Global</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94</a:t>
            </a:fld>
            <a:endParaRPr lang="pt-BR"/>
          </a:p>
        </p:txBody>
      </p:sp>
      <p:sp>
        <p:nvSpPr>
          <p:cNvPr id="7" name="Elipse 6"/>
          <p:cNvSpPr/>
          <p:nvPr/>
        </p:nvSpPr>
        <p:spPr bwMode="auto">
          <a:xfrm>
            <a:off x="4355976" y="1340768"/>
            <a:ext cx="2016224" cy="329167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8" name="CaixaDeTexto 7"/>
          <p:cNvSpPr txBox="1"/>
          <p:nvPr/>
        </p:nvSpPr>
        <p:spPr>
          <a:xfrm>
            <a:off x="241343" y="4674622"/>
            <a:ext cx="8628020" cy="1938992"/>
          </a:xfrm>
          <a:prstGeom prst="rect">
            <a:avLst/>
          </a:prstGeom>
          <a:noFill/>
        </p:spPr>
        <p:txBody>
          <a:bodyPr wrap="square" rtlCol="0">
            <a:spAutoFit/>
          </a:bodyPr>
          <a:lstStyle/>
          <a:p>
            <a:pPr marL="177800" indent="-177800" algn="l">
              <a:lnSpc>
                <a:spcPct val="150000"/>
              </a:lnSpc>
            </a:pPr>
            <a:r>
              <a:rPr lang="pt-BR" sz="1600" dirty="0"/>
              <a:t>Aparentemente, a estratificação usando mesmo tamanho de amostra para todas as classes prejudica a estimação da exatidão global</a:t>
            </a:r>
          </a:p>
          <a:p>
            <a:pPr marL="177800" indent="-177800" algn="l">
              <a:lnSpc>
                <a:spcPct val="150000"/>
              </a:lnSpc>
            </a:pPr>
            <a:r>
              <a:rPr lang="pt-BR" sz="1600" dirty="0"/>
              <a:t>Nesse caso, perde-se a proporcionalidade de cada classe (pesos iguais para todas as classes)</a:t>
            </a:r>
          </a:p>
          <a:p>
            <a:pPr marL="177800" indent="-177800" algn="l">
              <a:lnSpc>
                <a:spcPct val="150000"/>
              </a:lnSpc>
            </a:pPr>
            <a:r>
              <a:rPr lang="pt-BR" sz="1600" dirty="0"/>
              <a:t>E se corrigíssemos pela proporção das classes observadas na imagem classificada?</a:t>
            </a:r>
          </a:p>
        </p:txBody>
      </p:sp>
    </p:spTree>
    <p:extLst>
      <p:ext uri="{BB962C8B-B14F-4D97-AF65-F5344CB8AC3E}">
        <p14:creationId xmlns:p14="http://schemas.microsoft.com/office/powerpoint/2010/main" val="219854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753220"/>
            <a:ext cx="858996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Exatidão Global</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95</a:t>
            </a:fld>
            <a:endParaRPr lang="pt-BR"/>
          </a:p>
        </p:txBody>
      </p:sp>
      <p:sp>
        <p:nvSpPr>
          <p:cNvPr id="9" name="Elipse 8"/>
          <p:cNvSpPr/>
          <p:nvPr/>
        </p:nvSpPr>
        <p:spPr bwMode="auto">
          <a:xfrm>
            <a:off x="4571206" y="1484783"/>
            <a:ext cx="1800994" cy="164638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
        <p:nvSpPr>
          <p:cNvPr id="10" name="CaixaDeTexto 9"/>
          <p:cNvSpPr txBox="1"/>
          <p:nvPr/>
        </p:nvSpPr>
        <p:spPr>
          <a:xfrm>
            <a:off x="241343" y="4674622"/>
            <a:ext cx="8628020" cy="1938992"/>
          </a:xfrm>
          <a:prstGeom prst="rect">
            <a:avLst/>
          </a:prstGeom>
          <a:noFill/>
        </p:spPr>
        <p:txBody>
          <a:bodyPr wrap="square" rtlCol="0">
            <a:spAutoFit/>
          </a:bodyPr>
          <a:lstStyle/>
          <a:p>
            <a:pPr marL="177800" indent="-177800" algn="l">
              <a:lnSpc>
                <a:spcPct val="150000"/>
              </a:lnSpc>
            </a:pPr>
            <a:r>
              <a:rPr lang="pt-BR" sz="1600" dirty="0"/>
              <a:t>Houve uma melhora significativa nas estimativas</a:t>
            </a:r>
          </a:p>
          <a:p>
            <a:pPr marL="177800" indent="-177800" algn="l">
              <a:lnSpc>
                <a:spcPct val="150000"/>
              </a:lnSpc>
            </a:pPr>
            <a:endParaRPr lang="pt-BR" sz="1600" dirty="0"/>
          </a:p>
          <a:p>
            <a:pPr marL="177800" indent="-177800" algn="l">
              <a:lnSpc>
                <a:spcPct val="150000"/>
              </a:lnSpc>
            </a:pPr>
            <a:r>
              <a:rPr lang="pt-BR" sz="1600" dirty="0"/>
              <a:t>Mas e se soubéssemos de algum padrão espacial da ocorrência de erros?</a:t>
            </a:r>
          </a:p>
          <a:p>
            <a:pPr marL="177800" indent="-177800" algn="l">
              <a:lnSpc>
                <a:spcPct val="150000"/>
              </a:lnSpc>
            </a:pPr>
            <a:r>
              <a:rPr lang="pt-BR" sz="1600" dirty="0"/>
              <a:t>Por exemplo, se tivéssemos evidências para acreditar que o classificador erra mais próximo às bordas?</a:t>
            </a:r>
          </a:p>
        </p:txBody>
      </p:sp>
    </p:spTree>
    <p:extLst>
      <p:ext uri="{BB962C8B-B14F-4D97-AF65-F5344CB8AC3E}">
        <p14:creationId xmlns:p14="http://schemas.microsoft.com/office/powerpoint/2010/main" val="12739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pt-BR" dirty="0"/>
              <a:t>Exatidão Global</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96</a:t>
            </a:fld>
            <a:endParaRPr lang="pt-BR"/>
          </a:p>
        </p:txBody>
      </p:sp>
      <p:sp>
        <p:nvSpPr>
          <p:cNvPr id="10" name="CaixaDeTexto 9"/>
          <p:cNvSpPr txBox="1"/>
          <p:nvPr/>
        </p:nvSpPr>
        <p:spPr>
          <a:xfrm>
            <a:off x="241343" y="4830251"/>
            <a:ext cx="8628020" cy="790153"/>
          </a:xfrm>
          <a:prstGeom prst="rect">
            <a:avLst/>
          </a:prstGeom>
          <a:noFill/>
        </p:spPr>
        <p:txBody>
          <a:bodyPr wrap="square" rtlCol="0">
            <a:spAutoFit/>
          </a:bodyPr>
          <a:lstStyle/>
          <a:p>
            <a:pPr marL="177800" indent="-177800" algn="l">
              <a:lnSpc>
                <a:spcPct val="150000"/>
              </a:lnSpc>
            </a:pPr>
            <a:r>
              <a:rPr lang="pt-BR" sz="1600" dirty="0"/>
              <a:t>As amostras foram divididas em 2 partes iguais (borda e não borda) e distribuídas proporcionalmente para cada classe</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794" y="1434622"/>
            <a:ext cx="3240000" cy="3240000"/>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434622"/>
            <a:ext cx="3240000" cy="3240000"/>
          </a:xfrm>
          <a:prstGeom prst="rect">
            <a:avLst/>
          </a:prstGeom>
        </p:spPr>
      </p:pic>
    </p:spTree>
    <p:extLst>
      <p:ext uri="{BB962C8B-B14F-4D97-AF65-F5344CB8AC3E}">
        <p14:creationId xmlns:p14="http://schemas.microsoft.com/office/powerpoint/2010/main" val="22888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753220"/>
            <a:ext cx="859631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pt-BR" dirty="0"/>
              <a:t>Exatidão Global</a:t>
            </a:r>
          </a:p>
        </p:txBody>
      </p:sp>
      <p:sp>
        <p:nvSpPr>
          <p:cNvPr id="2" name="Espaço Reservado para Número de Slide 1"/>
          <p:cNvSpPr>
            <a:spLocks noGrp="1"/>
          </p:cNvSpPr>
          <p:nvPr>
            <p:ph type="sldNum" sz="quarter" idx="12"/>
          </p:nvPr>
        </p:nvSpPr>
        <p:spPr/>
        <p:txBody>
          <a:bodyPr/>
          <a:lstStyle/>
          <a:p>
            <a:pPr>
              <a:defRPr/>
            </a:pPr>
            <a:fld id="{7750B3C5-66E6-4154-8489-5ABD3ED3D4E2}" type="slidenum">
              <a:rPr lang="pt-BR"/>
              <a:pPr>
                <a:defRPr/>
              </a:pPr>
              <a:t>97</a:t>
            </a:fld>
            <a:endParaRPr lang="pt-BR"/>
          </a:p>
        </p:txBody>
      </p:sp>
      <p:sp>
        <p:nvSpPr>
          <p:cNvPr id="9" name="Elipse 8"/>
          <p:cNvSpPr/>
          <p:nvPr/>
        </p:nvSpPr>
        <p:spPr bwMode="auto">
          <a:xfrm>
            <a:off x="4571206" y="1484783"/>
            <a:ext cx="1800994" cy="164638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930509661"/>
      </p:ext>
    </p:extLst>
  </p:cSld>
  <p:clrMapOvr>
    <a:masterClrMapping/>
  </p:clrMapOvr>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Comic Sans MS"/>
        <a:ea typeface=""/>
        <a:cs typeface=""/>
      </a:majorFont>
      <a:minorFont>
        <a:latin typeface="Comic Sans MS"/>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12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12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22706</TotalTime>
  <Words>8117</Words>
  <Application>Microsoft Office PowerPoint</Application>
  <PresentationFormat>Apresentação na tela (4:3)</PresentationFormat>
  <Paragraphs>2167</Paragraphs>
  <Slides>97</Slides>
  <Notes>0</Notes>
  <HiddenSlides>1</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3</vt:i4>
      </vt:variant>
      <vt:variant>
        <vt:lpstr>Títulos de slides</vt:lpstr>
      </vt:variant>
      <vt:variant>
        <vt:i4>97</vt:i4>
      </vt:variant>
    </vt:vector>
  </HeadingPairs>
  <TitlesOfParts>
    <vt:vector size="110" baseType="lpstr">
      <vt:lpstr>Arial Unicode MS</vt:lpstr>
      <vt:lpstr>Arial</vt:lpstr>
      <vt:lpstr>Calibri</vt:lpstr>
      <vt:lpstr>Cambria Math</vt:lpstr>
      <vt:lpstr>Comic Sans MS</vt:lpstr>
      <vt:lpstr>Symbol</vt:lpstr>
      <vt:lpstr>Times New Roman</vt:lpstr>
      <vt:lpstr>Wingdings</vt:lpstr>
      <vt:lpstr>Wingdings 3</vt:lpstr>
      <vt:lpstr>Estrutura padrão</vt:lpstr>
      <vt:lpstr>Equation</vt:lpstr>
      <vt:lpstr>Equação</vt:lpstr>
      <vt:lpstr>Planilha</vt:lpstr>
      <vt:lpstr>Estatística: Aplicação ao Sensoriamento Remoto  SER 204 - ANO  2024  Avaliação de Classificação</vt:lpstr>
      <vt:lpstr>Classificação de Imagens</vt:lpstr>
      <vt:lpstr>Tipos de Classificação</vt:lpstr>
      <vt:lpstr>Tipos de Classificação</vt:lpstr>
      <vt:lpstr>Tipos de Classificação</vt:lpstr>
      <vt:lpstr>Tipos de Classificação</vt:lpstr>
      <vt:lpstr>Tipos de Classificação</vt:lpstr>
      <vt:lpstr>Tipos de Classificação</vt:lpstr>
      <vt:lpstr>Avaliação dos Erros de Classificação</vt:lpstr>
      <vt:lpstr>Desafio</vt:lpstr>
      <vt:lpstr>Questões básicas</vt:lpstr>
      <vt:lpstr>Erro e Incerteza</vt:lpstr>
      <vt:lpstr>Avaliação dos Erros de Classificação</vt:lpstr>
      <vt:lpstr>Avaliação dos Erros de Classificação</vt:lpstr>
      <vt:lpstr>Amostragem - recomendações</vt:lpstr>
      <vt:lpstr>Representação dos Acertos/Erros</vt:lpstr>
      <vt:lpstr>Matriz de Confusão</vt:lpstr>
      <vt:lpstr>Matriz de Confusão</vt:lpstr>
      <vt:lpstr>Avaliação da Exatidão</vt:lpstr>
      <vt:lpstr>Avaliação da Exatidão</vt:lpstr>
      <vt:lpstr>Avaliação da Exatidão</vt:lpstr>
      <vt:lpstr>Avaliação da Exatidão</vt:lpstr>
      <vt:lpstr>Avaliação da Exatidão por Classe</vt:lpstr>
      <vt:lpstr>Avaliação da Exatidão por Classe</vt:lpstr>
      <vt:lpstr>Avaliação da Exatidão por Classe</vt:lpstr>
      <vt:lpstr>Avaliação da Exatidão</vt:lpstr>
      <vt:lpstr>Avaliação da Exatidão</vt:lpstr>
      <vt:lpstr>Medida de Concordância Kappa</vt:lpstr>
      <vt:lpstr>Índice Kappa</vt:lpstr>
      <vt:lpstr>Índice Kappa</vt:lpstr>
      <vt:lpstr>Índice Kappa – Exemplo 1</vt:lpstr>
      <vt:lpstr>Índice Kappa – Exemplo 1</vt:lpstr>
      <vt:lpstr>Comparando Avaliações... </vt:lpstr>
      <vt:lpstr>Avaliação a partir de 2 amostragens não relacionadas</vt:lpstr>
      <vt:lpstr>Avaliação a partir de 2 amostragens relacionadas</vt:lpstr>
      <vt:lpstr>Índice Kappa – Exemplo 2</vt:lpstr>
      <vt:lpstr>Índice Kappa – Exemplo 2</vt:lpstr>
      <vt:lpstr>Apresentação do PowerPoint</vt:lpstr>
      <vt:lpstr>Índice Kappa – Exemplo 3</vt:lpstr>
      <vt:lpstr>Índice Kappa – Exemplo 3</vt:lpstr>
      <vt:lpstr>Índice Kappa – Exemplo 3</vt:lpstr>
      <vt:lpstr>Índice Kappa – Exemplo 4</vt:lpstr>
      <vt:lpstr>Outros Índices</vt:lpstr>
      <vt:lpstr>Críticas ao Kappa*</vt:lpstr>
      <vt:lpstr>Índice Quantity</vt:lpstr>
      <vt:lpstr>Índice Quantity</vt:lpstr>
      <vt:lpstr>Índice Allocation</vt:lpstr>
      <vt:lpstr>Índice Allocation: Exchange or Shift?</vt:lpstr>
      <vt:lpstr>Índice Allocation: Exchange or Shift?</vt:lpstr>
      <vt:lpstr>Índices propostos por Pontius</vt:lpstr>
      <vt:lpstr>Avaliação da Exatidão – Comentários Gerais</vt:lpstr>
      <vt:lpstr>Avaliação da Exatidão – Comentários Gerais</vt:lpstr>
      <vt:lpstr>Avaliação de Classificação Binária</vt:lpstr>
      <vt:lpstr>Avaliação de Classificação Binária</vt:lpstr>
      <vt:lpstr>Avaliação de Classificação Binária</vt:lpstr>
      <vt:lpstr>Geração de Mapas Binários por Fatiamento</vt:lpstr>
      <vt:lpstr>Curva ROC</vt:lpstr>
      <vt:lpstr>Curva ROC</vt:lpstr>
      <vt:lpstr>Curva ROC</vt:lpstr>
      <vt:lpstr>Curva ROC</vt:lpstr>
      <vt:lpstr>Mapas de Incerteza</vt:lpstr>
      <vt:lpstr>Classificadores Probabilísticos</vt:lpstr>
      <vt:lpstr>Classificadores Probabilísticos</vt:lpstr>
      <vt:lpstr>Classificadores Fuzzy</vt:lpstr>
      <vt:lpstr>Teoria Fuzzy (“nebulosa”)</vt:lpstr>
      <vt:lpstr>Teoria Fuzzy (“nebulosa”)</vt:lpstr>
      <vt:lpstr>Teoria Fuzzy (“nebulosa”)</vt:lpstr>
      <vt:lpstr>Classificação Fuzzy – Regras Fuzzy</vt:lpstr>
      <vt:lpstr>Classificação Fuzzy – Regras Fuzzy</vt:lpstr>
      <vt:lpstr>Classificação Fuzzy – Protótipo Fuzzy</vt:lpstr>
      <vt:lpstr>Classificação Fuzzy – Protótipo Fuzzy</vt:lpstr>
      <vt:lpstr>Mapas de Incerteza</vt:lpstr>
      <vt:lpstr>Medidas de Incerteza</vt:lpstr>
      <vt:lpstr>Medidas de Incerteza</vt:lpstr>
      <vt:lpstr>Mapas de Incerteza – Exemplo 1</vt:lpstr>
      <vt:lpstr>Mapas de Incerteza – Exemplo 1</vt:lpstr>
      <vt:lpstr>Mapas de Incerteza – Exemplo 1</vt:lpstr>
      <vt:lpstr>Mapas de Incerteza – Exemplo 1</vt:lpstr>
      <vt:lpstr>Mapas de Incerteza – Exemplo 2</vt:lpstr>
      <vt:lpstr>Mapas de Incerteza – Exemplo 1 e 2</vt:lpstr>
      <vt:lpstr>Qual impacto do tamanho e estratégia amostral na avaliação do classificador?</vt:lpstr>
      <vt:lpstr>Vamos Simular?</vt:lpstr>
      <vt:lpstr>Experimentos</vt:lpstr>
      <vt:lpstr>Valores de Referência </vt:lpstr>
      <vt:lpstr>Erros do Usuário</vt:lpstr>
      <vt:lpstr>Erros do Usuário</vt:lpstr>
      <vt:lpstr>Erros do Usuário</vt:lpstr>
      <vt:lpstr>Erros do Usuário</vt:lpstr>
      <vt:lpstr>Erros do Usuário</vt:lpstr>
      <vt:lpstr>Erros do Produtor</vt:lpstr>
      <vt:lpstr>Erros do Produtor</vt:lpstr>
      <vt:lpstr>Erros do Produtor</vt:lpstr>
      <vt:lpstr>Erros do Produtor</vt:lpstr>
      <vt:lpstr>Exatidão Global</vt:lpstr>
      <vt:lpstr>Exatidão Global</vt:lpstr>
      <vt:lpstr>Exatidão Global</vt:lpstr>
      <vt:lpstr>Exatidão Global</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Avaliação de Classificação</dc:title>
  <dc:creator>Camilo Daleles Rennó, DPI/INPE</dc:creator>
  <cp:lastModifiedBy>Camilo Daleles Rennó</cp:lastModifiedBy>
  <cp:revision>987</cp:revision>
  <dcterms:created xsi:type="dcterms:W3CDTF">2003-03-18T00:57:51Z</dcterms:created>
  <dcterms:modified xsi:type="dcterms:W3CDTF">2024-08-12T15:46:15Z</dcterms:modified>
</cp:coreProperties>
</file>